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1" r:id="rId2"/>
  </p:sldMasterIdLst>
  <p:notesMasterIdLst>
    <p:notesMasterId r:id="rId47"/>
  </p:notesMasterIdLst>
  <p:sldIdLst>
    <p:sldId id="256" r:id="rId3"/>
    <p:sldId id="257" r:id="rId4"/>
    <p:sldId id="270" r:id="rId5"/>
    <p:sldId id="271" r:id="rId6"/>
    <p:sldId id="268" r:id="rId7"/>
    <p:sldId id="267" r:id="rId8"/>
    <p:sldId id="269" r:id="rId9"/>
    <p:sldId id="272" r:id="rId10"/>
    <p:sldId id="273" r:id="rId11"/>
    <p:sldId id="274" r:id="rId12"/>
    <p:sldId id="275" r:id="rId13"/>
    <p:sldId id="276" r:id="rId14"/>
    <p:sldId id="277" r:id="rId15"/>
    <p:sldId id="278" r:id="rId16"/>
    <p:sldId id="279" r:id="rId17"/>
    <p:sldId id="280" r:id="rId18"/>
    <p:sldId id="285" r:id="rId19"/>
    <p:sldId id="286" r:id="rId20"/>
    <p:sldId id="282" r:id="rId21"/>
    <p:sldId id="281" r:id="rId22"/>
    <p:sldId id="283" r:id="rId23"/>
    <p:sldId id="284" r:id="rId24"/>
    <p:sldId id="262" r:id="rId25"/>
    <p:sldId id="287" r:id="rId26"/>
    <p:sldId id="289" r:id="rId27"/>
    <p:sldId id="290" r:id="rId28"/>
    <p:sldId id="291" r:id="rId29"/>
    <p:sldId id="292" r:id="rId30"/>
    <p:sldId id="288" r:id="rId31"/>
    <p:sldId id="293" r:id="rId32"/>
    <p:sldId id="294" r:id="rId33"/>
    <p:sldId id="295" r:id="rId34"/>
    <p:sldId id="296" r:id="rId35"/>
    <p:sldId id="297" r:id="rId36"/>
    <p:sldId id="298" r:id="rId37"/>
    <p:sldId id="306" r:id="rId38"/>
    <p:sldId id="299" r:id="rId39"/>
    <p:sldId id="300" r:id="rId40"/>
    <p:sldId id="301" r:id="rId41"/>
    <p:sldId id="302" r:id="rId42"/>
    <p:sldId id="303" r:id="rId43"/>
    <p:sldId id="304" r:id="rId44"/>
    <p:sldId id="305" r:id="rId45"/>
    <p:sldId id="307" r:id="rId46"/>
  </p:sldIdLst>
  <p:sldSz cx="9144000" cy="6858000" type="screen4x3"/>
  <p:notesSz cx="6858000" cy="9144000"/>
  <p:embeddedFontLst>
    <p:embeddedFont>
      <p:font typeface="Franklin Gothic" panose="020B0604020202020204" charset="0"/>
      <p:bold r:id="rId48"/>
    </p:embeddedFont>
    <p:embeddedFont>
      <p:font typeface="Calibri" panose="020F050202020403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2.fntdata"/><Relationship Id="rId57"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4.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54510877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3" name="Shape 1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35" name="Shape 1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strike="noStrike" cap="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a:solidFill>
                  <a:srgbClr val="898989"/>
                </a:solidFill>
                <a:latin typeface="Calibri"/>
                <a:ea typeface="Calibri"/>
                <a:cs typeface="Calibri"/>
                <a:sym typeface="Calibri"/>
              </a:rPr>
              <a:t>‹#›</a:t>
            </a:fld>
            <a:endParaRPr lang="en-US" sz="1200" b="0" i="0" u="none" strike="noStrike" cap="none">
              <a:solidFill>
                <a:srgbClr val="89898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spcAft>
                <a:spcPts val="0"/>
              </a:spcAft>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495300" y="1676400"/>
            <a:ext cx="8229600" cy="5851525"/>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9" name="Shape 39"/>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0" name="Shape 5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blip>
          <a:stretch>
            <a:fillRect/>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strike="noStrike" cap="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a:solidFill>
                  <a:srgbClr val="898989"/>
                </a:solidFill>
                <a:latin typeface="Calibri"/>
                <a:ea typeface="Calibri"/>
                <a:cs typeface="Calibri"/>
                <a:sym typeface="Calibri"/>
              </a:rPr>
              <a:t>‹#›</a:t>
            </a:fld>
            <a:endParaRPr lang="en-US" sz="1200" b="0" i="0" u="none" strike="noStrike" cap="none">
              <a:solidFill>
                <a:srgbClr val="898989"/>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3">
            <a:alphaModFix/>
          </a:blip>
          <a:stretch>
            <a:fillRect/>
          </a:stretch>
        </a:blip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em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em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p:nvPr/>
        </p:nvSpPr>
        <p:spPr>
          <a:xfrm>
            <a:off x="542925" y="4038600"/>
            <a:ext cx="8153399" cy="1754187"/>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Franklin Gothic"/>
              <a:buNone/>
            </a:pPr>
            <a:r>
              <a:rPr lang="en-US" sz="2800" b="1" i="0" u="none" strike="noStrike" cap="none" dirty="0">
                <a:solidFill>
                  <a:schemeClr val="dk1"/>
                </a:solidFill>
                <a:latin typeface="Franklin Gothic"/>
                <a:ea typeface="Franklin Gothic"/>
                <a:cs typeface="Franklin Gothic"/>
                <a:sym typeface="Franklin Gothic"/>
              </a:rPr>
              <a:t> </a:t>
            </a:r>
            <a:br>
              <a:rPr lang="en-US" sz="2800" b="1" i="0" u="none" strike="noStrike" cap="none" dirty="0">
                <a:solidFill>
                  <a:schemeClr val="dk1"/>
                </a:solidFill>
                <a:latin typeface="Franklin Gothic"/>
                <a:ea typeface="Franklin Gothic"/>
                <a:cs typeface="Franklin Gothic"/>
                <a:sym typeface="Franklin Gothic"/>
              </a:rPr>
            </a:br>
            <a:r>
              <a:rPr lang="en-US" sz="2800" b="1" i="0" u="none" strike="noStrike" cap="none" dirty="0">
                <a:solidFill>
                  <a:srgbClr val="FF0000"/>
                </a:solidFill>
                <a:latin typeface="Franklin Gothic"/>
                <a:ea typeface="Franklin Gothic"/>
                <a:cs typeface="Franklin Gothic"/>
                <a:sym typeface="Franklin Gothic"/>
              </a:rPr>
              <a:t>ЛАГ  ПРЕСПА</a:t>
            </a:r>
          </a:p>
          <a:p>
            <a:pPr marL="0" marR="0" lvl="0" indent="0" algn="ctr" rtl="0">
              <a:lnSpc>
                <a:spcPct val="100000"/>
              </a:lnSpc>
              <a:spcBef>
                <a:spcPts val="0"/>
              </a:spcBef>
              <a:spcAft>
                <a:spcPts val="0"/>
              </a:spcAft>
              <a:buClr>
                <a:schemeClr val="dk1"/>
              </a:buClr>
              <a:buFont typeface="Arial"/>
              <a:buNone/>
            </a:pPr>
            <a:endParaRPr sz="2400" b="0" i="0" u="none" strike="noStrike" cap="none" dirty="0">
              <a:solidFill>
                <a:schemeClr val="dk1"/>
              </a:solidFill>
              <a:latin typeface="Franklin Gothic"/>
              <a:ea typeface="Franklin Gothic"/>
              <a:cs typeface="Franklin Gothic"/>
              <a:sym typeface="Franklin Gothic"/>
            </a:endParaRPr>
          </a:p>
          <a:p>
            <a:pPr marL="0" marR="0" lvl="0" indent="0" algn="l" rtl="0">
              <a:lnSpc>
                <a:spcPct val="100000"/>
              </a:lnSpc>
              <a:spcBef>
                <a:spcPts val="0"/>
              </a:spcBef>
              <a:spcAft>
                <a:spcPts val="0"/>
              </a:spcAft>
              <a:buNone/>
            </a:pPr>
            <a:endParaRPr sz="2400" b="0" i="0" u="none" dirty="0">
              <a:solidFill>
                <a:schemeClr val="dk1"/>
              </a:solidFill>
              <a:latin typeface="Franklin Gothic"/>
              <a:ea typeface="Franklin Gothic"/>
              <a:cs typeface="Franklin Gothic"/>
              <a:sym typeface="Franklin Gothic"/>
            </a:endParaRPr>
          </a:p>
        </p:txBody>
      </p:sp>
      <p:pic>
        <p:nvPicPr>
          <p:cNvPr id="99" name="Shape 99" descr="C:\Users\Vlade\Desktop\1.JPG"/>
          <p:cNvPicPr preferRelativeResize="0"/>
          <p:nvPr/>
        </p:nvPicPr>
        <p:blipFill rotWithShape="1">
          <a:blip r:embed="rId3">
            <a:alphaModFix/>
          </a:blip>
          <a:srcRect/>
          <a:stretch/>
        </p:blipFill>
        <p:spPr>
          <a:xfrm>
            <a:off x="2438400" y="1143000"/>
            <a:ext cx="4025899" cy="2981325"/>
          </a:xfrm>
          <a:prstGeom prst="rect">
            <a:avLst/>
          </a:prstGeom>
          <a:noFill/>
          <a:ln>
            <a:noFill/>
          </a:ln>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2000"/>
                                        <p:tgtEl>
                                          <p:spTgt spid="99"/>
                                        </p:tgtEl>
                                      </p:cBhvr>
                                    </p:animEffect>
                                    <p:anim calcmode="lin" valueType="num">
                                      <p:cBhvr>
                                        <p:cTn id="8" dur="2000" fill="hold"/>
                                        <p:tgtEl>
                                          <p:spTgt spid="99"/>
                                        </p:tgtEl>
                                        <p:attrNameLst>
                                          <p:attrName>ppt_w</p:attrName>
                                        </p:attrNameLst>
                                      </p:cBhvr>
                                      <p:tavLst>
                                        <p:tav tm="0" fmla="#ppt_w*sin(2.5*pi*$)">
                                          <p:val>
                                            <p:fltVal val="0"/>
                                          </p:val>
                                        </p:tav>
                                        <p:tav tm="100000">
                                          <p:val>
                                            <p:fltVal val="1"/>
                                          </p:val>
                                        </p:tav>
                                      </p:tavLst>
                                    </p:anim>
                                    <p:anim calcmode="lin" valueType="num">
                                      <p:cBhvr>
                                        <p:cTn id="9" dur="2000" fill="hold"/>
                                        <p:tgtEl>
                                          <p:spTgt spid="9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mk-MK" b="1" dirty="0"/>
            </a:br>
            <a:r>
              <a:rPr lang="mk-MK" b="1" dirty="0"/>
              <a:t>1. </a:t>
            </a:r>
            <a:r>
              <a:rPr lang="en-US" b="1" dirty="0"/>
              <a:t>ПРИСТАП „ОДДОЛУ- НАГОРЕ“</a:t>
            </a:r>
            <a:br>
              <a:rPr lang="mk-MK" b="1" dirty="0"/>
            </a:br>
            <a:endParaRPr lang="mk-MK" dirty="0"/>
          </a:p>
        </p:txBody>
      </p:sp>
      <p:sp>
        <p:nvSpPr>
          <p:cNvPr id="3" name="Text Placeholder 2"/>
          <p:cNvSpPr>
            <a:spLocks noGrp="1"/>
          </p:cNvSpPr>
          <p:nvPr>
            <p:ph type="body" idx="1"/>
          </p:nvPr>
        </p:nvSpPr>
        <p:spPr>
          <a:xfrm>
            <a:off x="0" y="1600200"/>
            <a:ext cx="9144000" cy="4925144"/>
          </a:xfrm>
        </p:spPr>
        <p:txBody>
          <a:bodyPr/>
          <a:lstStyle/>
          <a:p>
            <a:pPr marL="203200" indent="0">
              <a:buNone/>
            </a:pPr>
            <a:endParaRPr lang="mk-MK" sz="1800" b="1" dirty="0"/>
          </a:p>
          <a:p>
            <a:pPr marL="203200" indent="0">
              <a:buNone/>
            </a:pPr>
            <a:r>
              <a:rPr lang="mk-MK" sz="1800" b="1" dirty="0"/>
              <a:t>  </a:t>
            </a:r>
          </a:p>
          <a:p>
            <a:pPr marL="203200" indent="0">
              <a:buNone/>
            </a:pPr>
            <a:r>
              <a:rPr lang="mk-MK" sz="1800" b="1" dirty="0"/>
              <a:t>     </a:t>
            </a:r>
            <a:r>
              <a:rPr lang="en-US" sz="1800" b="1" dirty="0" err="1"/>
              <a:t>Пристапот</a:t>
            </a:r>
            <a:r>
              <a:rPr lang="en-US" sz="1800" b="1" dirty="0"/>
              <a:t> „</a:t>
            </a:r>
            <a:r>
              <a:rPr lang="en-US" sz="1800" b="1" dirty="0" err="1"/>
              <a:t>оддолу-нагоре</a:t>
            </a:r>
            <a:r>
              <a:rPr lang="en-US" sz="1800" b="1" dirty="0"/>
              <a:t>“ </a:t>
            </a:r>
            <a:r>
              <a:rPr lang="en-US" sz="1800" b="1" dirty="0" err="1"/>
              <a:t>значи</a:t>
            </a:r>
            <a:r>
              <a:rPr lang="en-US" sz="1800" b="1" dirty="0"/>
              <a:t> </a:t>
            </a:r>
            <a:r>
              <a:rPr lang="en-US" sz="1800" b="1" dirty="0" err="1"/>
              <a:t>дека</a:t>
            </a:r>
            <a:r>
              <a:rPr lang="en-US" sz="1800" b="1" dirty="0"/>
              <a:t> </a:t>
            </a:r>
            <a:r>
              <a:rPr lang="en-US" sz="1800" b="1" dirty="0" err="1"/>
              <a:t>локалните</a:t>
            </a:r>
            <a:r>
              <a:rPr lang="en-US" sz="1800" b="1" dirty="0"/>
              <a:t> </a:t>
            </a:r>
            <a:r>
              <a:rPr lang="en-US" sz="1800" b="1" dirty="0" err="1"/>
              <a:t>актери</a:t>
            </a:r>
            <a:r>
              <a:rPr lang="en-US" sz="1800" b="1" dirty="0"/>
              <a:t> </a:t>
            </a:r>
            <a:r>
              <a:rPr lang="en-US" sz="1800" b="1" dirty="0" err="1"/>
              <a:t>учествуваат</a:t>
            </a:r>
            <a:r>
              <a:rPr lang="en-US" sz="1800" b="1" dirty="0"/>
              <a:t> </a:t>
            </a:r>
            <a:r>
              <a:rPr lang="en-US" sz="1800" b="1" dirty="0" err="1"/>
              <a:t>во</a:t>
            </a:r>
            <a:r>
              <a:rPr lang="en-US" sz="1800" b="1" dirty="0"/>
              <a:t> </a:t>
            </a:r>
            <a:r>
              <a:rPr lang="en-US" sz="1800" b="1" dirty="0" err="1"/>
              <a:t>донесувањето</a:t>
            </a:r>
            <a:r>
              <a:rPr lang="en-US" sz="1800" b="1" dirty="0"/>
              <a:t> </a:t>
            </a:r>
            <a:r>
              <a:rPr lang="en-US" sz="1800" b="1" dirty="0" err="1"/>
              <a:t>одлуки</a:t>
            </a:r>
            <a:r>
              <a:rPr lang="en-US" sz="1800" b="1" dirty="0"/>
              <a:t> </a:t>
            </a:r>
            <a:r>
              <a:rPr lang="en-US" sz="1800" b="1" dirty="0" err="1"/>
              <a:t>поврзани</a:t>
            </a:r>
            <a:r>
              <a:rPr lang="en-US" sz="1800" b="1" dirty="0"/>
              <a:t> </a:t>
            </a:r>
            <a:r>
              <a:rPr lang="en-US" sz="1800" b="1" dirty="0" err="1"/>
              <a:t>со</a:t>
            </a:r>
            <a:r>
              <a:rPr lang="en-US" sz="1800" b="1" dirty="0"/>
              <a:t> </a:t>
            </a:r>
            <a:r>
              <a:rPr lang="en-US" sz="1800" b="1" dirty="0" err="1"/>
              <a:t>стратегијата</a:t>
            </a:r>
            <a:r>
              <a:rPr lang="en-US" sz="1800" b="1" dirty="0"/>
              <a:t> </a:t>
            </a:r>
            <a:r>
              <a:rPr lang="en-US" sz="1800" b="1" dirty="0" err="1"/>
              <a:t>за</a:t>
            </a:r>
            <a:r>
              <a:rPr lang="en-US" sz="1800" b="1" dirty="0"/>
              <a:t> </a:t>
            </a:r>
            <a:r>
              <a:rPr lang="en-US" sz="1800" b="1" dirty="0" err="1"/>
              <a:t>развој</a:t>
            </a:r>
            <a:r>
              <a:rPr lang="en-US" sz="1800" b="1" dirty="0"/>
              <a:t> и </a:t>
            </a:r>
            <a:r>
              <a:rPr lang="en-US" sz="1800" b="1" dirty="0" err="1"/>
              <a:t>во</a:t>
            </a:r>
            <a:r>
              <a:rPr lang="en-US" sz="1800" b="1" dirty="0"/>
              <a:t> </a:t>
            </a:r>
            <a:r>
              <a:rPr lang="en-US" sz="1800" b="1" dirty="0" err="1"/>
              <a:t>изборот</a:t>
            </a:r>
            <a:r>
              <a:rPr lang="en-US" sz="1800" b="1" dirty="0"/>
              <a:t> </a:t>
            </a:r>
            <a:r>
              <a:rPr lang="en-US" sz="1800" b="1" dirty="0" err="1"/>
              <a:t>на</a:t>
            </a:r>
            <a:r>
              <a:rPr lang="en-US" sz="1800" b="1" dirty="0"/>
              <a:t> </a:t>
            </a:r>
            <a:r>
              <a:rPr lang="en-US" sz="1800" b="1" dirty="0" err="1"/>
              <a:t>приоритетите</a:t>
            </a:r>
            <a:r>
              <a:rPr lang="en-US" sz="1800" b="1" dirty="0"/>
              <a:t> </a:t>
            </a:r>
            <a:r>
              <a:rPr lang="en-US" sz="1800" b="1" dirty="0" err="1"/>
              <a:t>што</a:t>
            </a:r>
            <a:r>
              <a:rPr lang="en-US" sz="1800" b="1" dirty="0"/>
              <a:t> </a:t>
            </a:r>
            <a:r>
              <a:rPr lang="en-US" sz="1800" b="1" dirty="0" err="1"/>
              <a:t>треба</a:t>
            </a:r>
            <a:r>
              <a:rPr lang="mk-MK" sz="1800" b="1" dirty="0"/>
              <a:t> </a:t>
            </a:r>
            <a:r>
              <a:rPr lang="en-US" sz="1800" b="1" dirty="0" err="1"/>
              <a:t>да</a:t>
            </a:r>
            <a:r>
              <a:rPr lang="en-US" sz="1800" b="1" dirty="0"/>
              <a:t> </a:t>
            </a:r>
            <a:r>
              <a:rPr lang="en-US" sz="1800" b="1" dirty="0" err="1"/>
              <a:t>се</a:t>
            </a:r>
            <a:r>
              <a:rPr lang="en-US" sz="1800" b="1" dirty="0"/>
              <a:t> </a:t>
            </a:r>
            <a:r>
              <a:rPr lang="en-US" sz="1800" b="1" dirty="0" err="1"/>
              <a:t>постигнат</a:t>
            </a:r>
            <a:r>
              <a:rPr lang="en-US" sz="1800" b="1" dirty="0"/>
              <a:t> </a:t>
            </a:r>
            <a:r>
              <a:rPr lang="en-US" sz="1800" b="1" dirty="0" err="1"/>
              <a:t>на</a:t>
            </a:r>
            <a:r>
              <a:rPr lang="en-US" sz="1800" b="1" dirty="0"/>
              <a:t> </a:t>
            </a:r>
            <a:r>
              <a:rPr lang="en-US" sz="1800" b="1" dirty="0" err="1"/>
              <a:t>нивната</a:t>
            </a:r>
            <a:r>
              <a:rPr lang="en-US" sz="1800" b="1" dirty="0"/>
              <a:t> </a:t>
            </a:r>
            <a:r>
              <a:rPr lang="en-US" sz="1800" b="1" dirty="0" err="1"/>
              <a:t>територија</a:t>
            </a:r>
            <a:r>
              <a:rPr lang="en-US" sz="1800" b="1" dirty="0"/>
              <a:t>. </a:t>
            </a:r>
            <a:endParaRPr lang="mk-MK" sz="1800" b="1" dirty="0"/>
          </a:p>
          <a:p>
            <a:pPr marL="203200" indent="0">
              <a:buNone/>
            </a:pPr>
            <a:r>
              <a:rPr lang="mk-MK" sz="1800" b="1" dirty="0"/>
              <a:t>     </a:t>
            </a:r>
            <a:r>
              <a:rPr lang="en-US" sz="1800" b="1" dirty="0" err="1"/>
              <a:t>Вклучувањето</a:t>
            </a:r>
            <a:r>
              <a:rPr lang="en-US" sz="1800" b="1" dirty="0"/>
              <a:t> </a:t>
            </a:r>
            <a:r>
              <a:rPr lang="en-US" sz="1800" b="1" dirty="0" err="1"/>
              <a:t>на</a:t>
            </a:r>
            <a:r>
              <a:rPr lang="en-US" sz="1800" b="1" dirty="0"/>
              <a:t> </a:t>
            </a:r>
            <a:r>
              <a:rPr lang="en-US" sz="1800" b="1" dirty="0" err="1"/>
              <a:t>локалните</a:t>
            </a:r>
            <a:r>
              <a:rPr lang="en-US" sz="1800" b="1" dirty="0"/>
              <a:t> </a:t>
            </a:r>
            <a:r>
              <a:rPr lang="en-US" sz="1800" b="1" dirty="0" err="1"/>
              <a:t>чинители</a:t>
            </a:r>
            <a:r>
              <a:rPr lang="en-US" sz="1800" b="1" dirty="0"/>
              <a:t> </a:t>
            </a:r>
            <a:r>
              <a:rPr lang="en-US" sz="1800" b="1" dirty="0" err="1"/>
              <a:t>подразбира</a:t>
            </a:r>
            <a:r>
              <a:rPr lang="en-US" sz="1800" b="1" dirty="0"/>
              <a:t> </a:t>
            </a:r>
            <a:r>
              <a:rPr lang="en-US" sz="1800" b="1" dirty="0" err="1"/>
              <a:t>вклучување</a:t>
            </a:r>
            <a:r>
              <a:rPr lang="en-US" sz="1800" b="1" dirty="0"/>
              <a:t> </a:t>
            </a:r>
            <a:r>
              <a:rPr lang="en-US" sz="1800" b="1" dirty="0" err="1"/>
              <a:t>на</a:t>
            </a:r>
            <a:r>
              <a:rPr lang="en-US" sz="1800" b="1" dirty="0"/>
              <a:t> </a:t>
            </a:r>
            <a:r>
              <a:rPr lang="en-US" sz="1800" b="1" dirty="0" err="1"/>
              <a:t>колку</a:t>
            </a:r>
            <a:r>
              <a:rPr lang="en-US" sz="1800" b="1" dirty="0"/>
              <a:t> </a:t>
            </a:r>
            <a:r>
              <a:rPr lang="en-US" sz="1800" b="1" dirty="0" err="1"/>
              <a:t>што</a:t>
            </a:r>
            <a:r>
              <a:rPr lang="en-US" sz="1800" b="1" dirty="0"/>
              <a:t> е </a:t>
            </a:r>
            <a:r>
              <a:rPr lang="en-US" sz="1800" b="1" dirty="0" err="1"/>
              <a:t>можно</a:t>
            </a:r>
            <a:r>
              <a:rPr lang="en-US" sz="1800" b="1" dirty="0"/>
              <a:t> </a:t>
            </a:r>
            <a:r>
              <a:rPr lang="en-US" sz="1800" b="1" dirty="0" err="1"/>
              <a:t>поголем</a:t>
            </a:r>
            <a:r>
              <a:rPr lang="en-US" sz="1800" b="1" dirty="0"/>
              <a:t> </a:t>
            </a:r>
            <a:r>
              <a:rPr lang="en-US" sz="1800" b="1" dirty="0" err="1"/>
              <a:t>дел</a:t>
            </a:r>
            <a:r>
              <a:rPr lang="en-US" sz="1800" b="1" dirty="0"/>
              <a:t> </a:t>
            </a:r>
            <a:r>
              <a:rPr lang="en-US" sz="1800" b="1" dirty="0" err="1"/>
              <a:t>од</a:t>
            </a:r>
            <a:r>
              <a:rPr lang="en-US" sz="1800" b="1" dirty="0"/>
              <a:t> </a:t>
            </a:r>
            <a:r>
              <a:rPr lang="en-US" sz="1800" b="1" dirty="0" err="1"/>
              <a:t>населението</a:t>
            </a:r>
            <a:r>
              <a:rPr lang="en-US" sz="1800" b="1" dirty="0"/>
              <a:t>, </a:t>
            </a:r>
            <a:r>
              <a:rPr lang="en-US" sz="1800" b="1" dirty="0" err="1"/>
              <a:t>економските</a:t>
            </a:r>
            <a:r>
              <a:rPr lang="en-US" sz="1800" b="1" dirty="0"/>
              <a:t> и </a:t>
            </a:r>
            <a:r>
              <a:rPr lang="en-US" sz="1800" b="1" dirty="0" err="1"/>
              <a:t>социјалните</a:t>
            </a:r>
            <a:r>
              <a:rPr lang="en-US" sz="1800" b="1" dirty="0"/>
              <a:t> </a:t>
            </a:r>
            <a:r>
              <a:rPr lang="en-US" sz="1800" b="1" dirty="0" err="1"/>
              <a:t>групи</a:t>
            </a:r>
            <a:r>
              <a:rPr lang="en-US" sz="1800" b="1" dirty="0"/>
              <a:t> </a:t>
            </a:r>
            <a:r>
              <a:rPr lang="en-US" sz="1800" b="1" dirty="0" err="1"/>
              <a:t>на</a:t>
            </a:r>
            <a:r>
              <a:rPr lang="en-US" sz="1800" b="1" dirty="0"/>
              <a:t> </a:t>
            </a:r>
            <a:r>
              <a:rPr lang="en-US" sz="1800" b="1" dirty="0" err="1"/>
              <a:t>интерес</a:t>
            </a:r>
            <a:r>
              <a:rPr lang="en-US" sz="1800" b="1" dirty="0"/>
              <a:t>, </a:t>
            </a:r>
            <a:r>
              <a:rPr lang="en-US" sz="1800" b="1" dirty="0" err="1"/>
              <a:t>како</a:t>
            </a:r>
            <a:r>
              <a:rPr lang="en-US" sz="1800" b="1" dirty="0"/>
              <a:t> и </a:t>
            </a:r>
            <a:r>
              <a:rPr lang="en-US" sz="1800" b="1" dirty="0" err="1"/>
              <a:t>на</a:t>
            </a:r>
            <a:r>
              <a:rPr lang="en-US" sz="1800" b="1" dirty="0"/>
              <a:t> </a:t>
            </a:r>
            <a:r>
              <a:rPr lang="en-US" sz="1800" b="1" dirty="0" err="1"/>
              <a:t>претставниците</a:t>
            </a:r>
            <a:r>
              <a:rPr lang="en-US" sz="1800" b="1" dirty="0"/>
              <a:t> </a:t>
            </a:r>
            <a:r>
              <a:rPr lang="en-US" sz="1800" b="1" dirty="0" err="1"/>
              <a:t>на</a:t>
            </a:r>
            <a:r>
              <a:rPr lang="en-US" sz="1800" b="1" dirty="0"/>
              <a:t> </a:t>
            </a:r>
            <a:r>
              <a:rPr lang="en-US" sz="1800" b="1" dirty="0" err="1"/>
              <a:t>јавните</a:t>
            </a:r>
            <a:r>
              <a:rPr lang="en-US" sz="1800" b="1" dirty="0"/>
              <a:t> и </a:t>
            </a:r>
            <a:r>
              <a:rPr lang="en-US" sz="1800" b="1" dirty="0" err="1"/>
              <a:t>приватните</a:t>
            </a:r>
            <a:r>
              <a:rPr lang="en-US" sz="1800" b="1" dirty="0"/>
              <a:t> </a:t>
            </a:r>
            <a:r>
              <a:rPr lang="en-US" sz="1800" b="1" dirty="0" err="1"/>
              <a:t>институции</a:t>
            </a:r>
            <a:r>
              <a:rPr lang="en-US" sz="1800" b="1" dirty="0"/>
              <a:t>.</a:t>
            </a:r>
            <a:endParaRPr lang="mk-MK" sz="1800" b="1" dirty="0"/>
          </a:p>
          <a:p>
            <a:pPr marL="203200" indent="0">
              <a:buNone/>
            </a:pPr>
            <a:r>
              <a:rPr lang="mk-MK" sz="1800" b="1" dirty="0"/>
              <a:t>     </a:t>
            </a:r>
            <a:r>
              <a:rPr lang="en-US" sz="1800" b="1" dirty="0" err="1"/>
              <a:t>Според</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пристапот</a:t>
            </a:r>
            <a:r>
              <a:rPr lang="en-US" sz="1800" b="1" dirty="0"/>
              <a:t>, </a:t>
            </a:r>
            <a:r>
              <a:rPr lang="en-US" sz="1800" b="1" dirty="0" err="1"/>
              <a:t>луѓето</a:t>
            </a:r>
            <a:r>
              <a:rPr lang="en-US" sz="1800" b="1" dirty="0"/>
              <a:t> </a:t>
            </a:r>
            <a:r>
              <a:rPr lang="en-US" sz="1800" b="1" dirty="0" err="1"/>
              <a:t>од</a:t>
            </a:r>
            <a:r>
              <a:rPr lang="en-US" sz="1800" b="1" dirty="0"/>
              <a:t> </a:t>
            </a:r>
            <a:r>
              <a:rPr lang="en-US" sz="1800" b="1" dirty="0" err="1"/>
              <a:t>локалното</a:t>
            </a:r>
            <a:r>
              <a:rPr lang="en-US" sz="1800" b="1" dirty="0"/>
              <a:t> </a:t>
            </a:r>
            <a:r>
              <a:rPr lang="en-US" sz="1800" b="1" dirty="0" err="1"/>
              <a:t>население</a:t>
            </a:r>
            <a:r>
              <a:rPr lang="en-US" sz="1800" b="1" dirty="0"/>
              <a:t> </a:t>
            </a:r>
            <a:r>
              <a:rPr lang="en-US" sz="1800" b="1" dirty="0" err="1"/>
              <a:t>се</a:t>
            </a:r>
            <a:r>
              <a:rPr lang="en-US" sz="1800" b="1" dirty="0"/>
              <a:t> </a:t>
            </a:r>
            <a:r>
              <a:rPr lang="en-US" sz="1800" b="1" dirty="0" err="1"/>
              <a:t>најдобрите</a:t>
            </a:r>
            <a:r>
              <a:rPr lang="en-US" sz="1800" b="1" dirty="0"/>
              <a:t> </a:t>
            </a:r>
            <a:r>
              <a:rPr lang="en-US" sz="1800" b="1" dirty="0" err="1"/>
              <a:t>можни</a:t>
            </a:r>
            <a:r>
              <a:rPr lang="en-US" sz="1800" b="1" dirty="0"/>
              <a:t> </a:t>
            </a:r>
            <a:r>
              <a:rPr lang="en-US" sz="1800" b="1" dirty="0" err="1"/>
              <a:t>експерти</a:t>
            </a:r>
            <a:r>
              <a:rPr lang="en-US" sz="1800" b="1" dirty="0"/>
              <a:t> </a:t>
            </a:r>
            <a:r>
              <a:rPr lang="en-US" sz="1800" b="1" dirty="0" err="1"/>
              <a:t>за</a:t>
            </a:r>
            <a:r>
              <a:rPr lang="en-US" sz="1800" b="1" dirty="0"/>
              <a:t> </a:t>
            </a:r>
            <a:r>
              <a:rPr lang="en-US" sz="1800" b="1" dirty="0" err="1"/>
              <a:t>развојот</a:t>
            </a:r>
            <a:r>
              <a:rPr lang="en-US" sz="1800" b="1" dirty="0"/>
              <a:t> </a:t>
            </a:r>
            <a:r>
              <a:rPr lang="en-US" sz="1800" b="1" dirty="0" err="1"/>
              <a:t>на</a:t>
            </a:r>
            <a:r>
              <a:rPr lang="en-US" sz="1800" b="1" dirty="0"/>
              <a:t> </a:t>
            </a:r>
            <a:r>
              <a:rPr lang="en-US" sz="1800" b="1" dirty="0" err="1"/>
              <a:t>нивната</a:t>
            </a:r>
            <a:r>
              <a:rPr lang="en-US" sz="1800" b="1" dirty="0"/>
              <a:t> </a:t>
            </a:r>
            <a:r>
              <a:rPr lang="en-US" sz="1800" b="1" dirty="0" err="1"/>
              <a:t>територија</a:t>
            </a:r>
            <a:r>
              <a:rPr lang="en-US" sz="1800" b="1" dirty="0"/>
              <a:t>.</a:t>
            </a:r>
            <a:endParaRPr lang="mk-MK" sz="1800" b="1" dirty="0"/>
          </a:p>
          <a:p>
            <a:pPr marL="203200" indent="0">
              <a:buNone/>
            </a:pPr>
            <a:r>
              <a:rPr lang="mk-MK" sz="1800" b="1" dirty="0"/>
              <a:t>     </a:t>
            </a:r>
            <a:r>
              <a:rPr lang="en-US" sz="1800" b="1" dirty="0"/>
              <a:t> </a:t>
            </a:r>
            <a:r>
              <a:rPr lang="en-US" sz="1800" b="1" dirty="0" err="1"/>
              <a:t>На</a:t>
            </a:r>
            <a:r>
              <a:rPr lang="en-US" sz="1800" b="1" dirty="0"/>
              <a:t> </a:t>
            </a:r>
            <a:r>
              <a:rPr lang="en-US" sz="1800" b="1" dirty="0" err="1"/>
              <a:t>ваквиот</a:t>
            </a:r>
            <a:r>
              <a:rPr lang="en-US" sz="1800" b="1" dirty="0"/>
              <a:t> </a:t>
            </a:r>
            <a:r>
              <a:rPr lang="en-US" sz="1800" b="1" dirty="0" err="1"/>
              <a:t>однос</a:t>
            </a:r>
            <a:r>
              <a:rPr lang="en-US" sz="1800" b="1" dirty="0"/>
              <a:t> </a:t>
            </a:r>
            <a:r>
              <a:rPr lang="en-US" sz="1800" b="1" dirty="0" err="1"/>
              <a:t>кон</a:t>
            </a:r>
            <a:r>
              <a:rPr lang="en-US" sz="1800" b="1" dirty="0"/>
              <a:t> </a:t>
            </a:r>
            <a:r>
              <a:rPr lang="en-US" sz="1800" b="1" dirty="0" err="1"/>
              <a:t>учеството</a:t>
            </a:r>
            <a:r>
              <a:rPr lang="en-US" sz="1800" b="1" dirty="0"/>
              <a:t> </a:t>
            </a:r>
            <a:r>
              <a:rPr lang="en-US" sz="1800" b="1" dirty="0" err="1"/>
              <a:t>на</a:t>
            </a:r>
            <a:r>
              <a:rPr lang="en-US" sz="1800" b="1" dirty="0"/>
              <a:t> </a:t>
            </a:r>
            <a:r>
              <a:rPr lang="en-US" sz="1800" b="1" dirty="0" err="1"/>
              <a:t>месното</a:t>
            </a:r>
            <a:r>
              <a:rPr lang="en-US" sz="1800" b="1" dirty="0"/>
              <a:t> </a:t>
            </a:r>
            <a:r>
              <a:rPr lang="en-US" sz="1800" b="1" dirty="0" err="1"/>
              <a:t>население</a:t>
            </a:r>
            <a:r>
              <a:rPr lang="en-US" sz="1800" b="1" dirty="0"/>
              <a:t> </a:t>
            </a:r>
            <a:r>
              <a:rPr lang="en-US" sz="1800" b="1" dirty="0" err="1"/>
              <a:t>во</a:t>
            </a:r>
            <a:r>
              <a:rPr lang="en-US" sz="1800" b="1" dirty="0"/>
              <a:t> </a:t>
            </a:r>
            <a:r>
              <a:rPr lang="en-US" sz="1800" b="1" dirty="0" err="1"/>
              <a:t>носењето</a:t>
            </a:r>
            <a:r>
              <a:rPr lang="en-US" sz="1800" b="1" dirty="0"/>
              <a:t> </a:t>
            </a:r>
            <a:r>
              <a:rPr lang="en-US" sz="1800" b="1" dirty="0" err="1"/>
              <a:t>одлуки</a:t>
            </a:r>
            <a:r>
              <a:rPr lang="en-US" sz="1800" b="1" dirty="0"/>
              <a:t> </a:t>
            </a:r>
            <a:r>
              <a:rPr lang="en-US" sz="1800" b="1" dirty="0" err="1"/>
              <a:t>би</a:t>
            </a:r>
            <a:r>
              <a:rPr lang="en-US" sz="1800" b="1" dirty="0"/>
              <a:t> </a:t>
            </a:r>
            <a:r>
              <a:rPr lang="en-US" sz="1800" b="1" dirty="0" err="1"/>
              <a:t>можело</a:t>
            </a:r>
            <a:r>
              <a:rPr lang="en-US" sz="1800" b="1" dirty="0"/>
              <a:t> </a:t>
            </a:r>
            <a:r>
              <a:rPr lang="en-US" sz="1800" b="1" dirty="0" err="1"/>
              <a:t>да</a:t>
            </a:r>
            <a:r>
              <a:rPr lang="en-US" sz="1800" b="1" dirty="0"/>
              <a:t> </a:t>
            </a:r>
            <a:r>
              <a:rPr lang="en-US" sz="1800" b="1" dirty="0" err="1"/>
              <a:t>се</a:t>
            </a:r>
            <a:r>
              <a:rPr lang="en-US" sz="1800" b="1" dirty="0"/>
              <a:t> </a:t>
            </a:r>
            <a:r>
              <a:rPr lang="en-US" sz="1800" b="1" dirty="0" err="1"/>
              <a:t>гледа</a:t>
            </a:r>
            <a:r>
              <a:rPr lang="en-US" sz="1800" b="1" dirty="0"/>
              <a:t> и </a:t>
            </a:r>
            <a:r>
              <a:rPr lang="en-US" sz="1800" b="1" dirty="0" err="1"/>
              <a:t>како</a:t>
            </a:r>
            <a:r>
              <a:rPr lang="en-US" sz="1800" b="1" dirty="0"/>
              <a:t> </a:t>
            </a:r>
            <a:r>
              <a:rPr lang="en-US" sz="1800" b="1" dirty="0" err="1"/>
              <a:t>на</a:t>
            </a:r>
            <a:r>
              <a:rPr lang="en-US" sz="1800" b="1" dirty="0"/>
              <a:t> </a:t>
            </a:r>
            <a:r>
              <a:rPr lang="en-US" sz="1800" b="1" dirty="0" err="1"/>
              <a:t>партиципативна</a:t>
            </a:r>
            <a:r>
              <a:rPr lang="en-US" sz="1800" b="1" dirty="0"/>
              <a:t> </a:t>
            </a:r>
            <a:r>
              <a:rPr lang="en-US" sz="1800" b="1" dirty="0" err="1"/>
              <a:t>демократија</a:t>
            </a:r>
            <a:r>
              <a:rPr lang="en-US" sz="1800" b="1" dirty="0"/>
              <a:t>, </a:t>
            </a:r>
            <a:r>
              <a:rPr lang="en-US" sz="1800" b="1" dirty="0" err="1"/>
              <a:t>како</a:t>
            </a:r>
            <a:r>
              <a:rPr lang="en-US" sz="1800" b="1" dirty="0"/>
              <a:t> </a:t>
            </a:r>
            <a:r>
              <a:rPr lang="en-US" sz="1800" b="1" dirty="0" err="1"/>
              <a:t>алатка</a:t>
            </a:r>
            <a:r>
              <a:rPr lang="en-US" sz="1800" b="1" dirty="0"/>
              <a:t> </a:t>
            </a:r>
            <a:r>
              <a:rPr lang="en-US" sz="1800" b="1" dirty="0" err="1"/>
              <a:t>која</a:t>
            </a:r>
            <a:r>
              <a:rPr lang="en-US" sz="1800" b="1" dirty="0"/>
              <a:t> </a:t>
            </a:r>
            <a:r>
              <a:rPr lang="en-US" sz="1800" b="1" dirty="0" err="1"/>
              <a:t>ја</a:t>
            </a:r>
            <a:r>
              <a:rPr lang="en-US" sz="1800" b="1" dirty="0"/>
              <a:t> </a:t>
            </a:r>
            <a:r>
              <a:rPr lang="en-US" sz="1800" b="1" dirty="0" err="1"/>
              <a:t>дополнува</a:t>
            </a:r>
            <a:r>
              <a:rPr lang="en-US" sz="1800" b="1" dirty="0"/>
              <a:t> </a:t>
            </a:r>
            <a:r>
              <a:rPr lang="en-US" sz="1800" b="1" dirty="0" err="1"/>
              <a:t>изборната</a:t>
            </a:r>
            <a:r>
              <a:rPr lang="en-US" sz="1800" b="1" dirty="0"/>
              <a:t> </a:t>
            </a:r>
            <a:r>
              <a:rPr lang="en-US" sz="1800" b="1" dirty="0" err="1"/>
              <a:t>парламентарна</a:t>
            </a:r>
            <a:r>
              <a:rPr lang="en-US" sz="1800" b="1" dirty="0"/>
              <a:t> </a:t>
            </a:r>
            <a:r>
              <a:rPr lang="en-US" sz="1800" b="1" dirty="0" err="1"/>
              <a:t>демократија</a:t>
            </a:r>
            <a:r>
              <a:rPr lang="mk-MK" sz="1800" b="1" dirty="0"/>
              <a:t>.</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49117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7"/>
            <a:ext cx="9144000" cy="1143000"/>
          </a:xfrm>
        </p:spPr>
        <p:txBody>
          <a:bodyPr/>
          <a:lstStyle/>
          <a:p>
            <a:pPr lvl="0"/>
            <a:br>
              <a:rPr lang="mk-MK" sz="4000" b="1" dirty="0"/>
            </a:br>
            <a:r>
              <a:rPr lang="mk-MK" sz="4000" b="1" dirty="0"/>
              <a:t>2. </a:t>
            </a:r>
            <a:r>
              <a:rPr lang="en-US" sz="4000" b="1" dirty="0"/>
              <a:t>ПРИСТАП ЗАСНОВАН НА ТЕРИТОРИЈА</a:t>
            </a:r>
            <a:br>
              <a:rPr lang="mk-MK" sz="4000" b="1" dirty="0"/>
            </a:br>
            <a:endParaRPr lang="mk-MK" sz="4000" dirty="0"/>
          </a:p>
        </p:txBody>
      </p:sp>
      <p:sp>
        <p:nvSpPr>
          <p:cNvPr id="3" name="Text Placeholder 2"/>
          <p:cNvSpPr>
            <a:spLocks noGrp="1"/>
          </p:cNvSpPr>
          <p:nvPr>
            <p:ph type="body" idx="1"/>
          </p:nvPr>
        </p:nvSpPr>
        <p:spPr>
          <a:xfrm>
            <a:off x="0" y="1600200"/>
            <a:ext cx="9144000" cy="4925144"/>
          </a:xfrm>
        </p:spPr>
        <p:txBody>
          <a:bodyPr/>
          <a:lstStyle/>
          <a:p>
            <a:pPr marL="203200" indent="0">
              <a:buNone/>
            </a:pPr>
            <a:r>
              <a:rPr lang="mk-MK" sz="1800" dirty="0"/>
              <a:t>     </a:t>
            </a:r>
            <a:r>
              <a:rPr lang="en-US" sz="1800" b="1" dirty="0" err="1"/>
              <a:t>Пристапот</a:t>
            </a:r>
            <a:r>
              <a:rPr lang="en-US" sz="1800" b="1" dirty="0"/>
              <a:t> </a:t>
            </a:r>
            <a:r>
              <a:rPr lang="en-US" sz="1800" b="1" dirty="0" err="1"/>
              <a:t>заснован</a:t>
            </a:r>
            <a:r>
              <a:rPr lang="en-US" sz="1800" b="1" dirty="0"/>
              <a:t> </a:t>
            </a:r>
            <a:r>
              <a:rPr lang="en-US" sz="1800" b="1" dirty="0" err="1"/>
              <a:t>на</a:t>
            </a:r>
            <a:r>
              <a:rPr lang="en-US" sz="1800" b="1" dirty="0"/>
              <a:t> </a:t>
            </a:r>
            <a:r>
              <a:rPr lang="en-US" sz="1800" b="1" dirty="0" err="1"/>
              <a:t>територија</a:t>
            </a:r>
            <a:r>
              <a:rPr lang="en-US" sz="1800" b="1" dirty="0"/>
              <a:t>, </a:t>
            </a:r>
            <a:r>
              <a:rPr lang="en-US" sz="1800" b="1" dirty="0" err="1"/>
              <a:t>како</a:t>
            </a:r>
            <a:r>
              <a:rPr lang="en-US" sz="1800" b="1" dirty="0"/>
              <a:t> </a:t>
            </a:r>
            <a:r>
              <a:rPr lang="en-US" sz="1800" b="1" dirty="0" err="1"/>
              <a:t>поле</a:t>
            </a:r>
            <a:r>
              <a:rPr lang="en-US" sz="1800" b="1" dirty="0"/>
              <a:t> </a:t>
            </a:r>
            <a:r>
              <a:rPr lang="en-US" sz="1800" b="1" dirty="0" err="1"/>
              <a:t>за</a:t>
            </a:r>
            <a:r>
              <a:rPr lang="en-US" sz="1800" b="1" dirty="0"/>
              <a:t> </a:t>
            </a:r>
            <a:r>
              <a:rPr lang="en-US" sz="1800" b="1" dirty="0" err="1"/>
              <a:t>своето</a:t>
            </a:r>
            <a:r>
              <a:rPr lang="en-US" sz="1800" b="1" dirty="0"/>
              <a:t> </a:t>
            </a:r>
            <a:r>
              <a:rPr lang="en-US" sz="1800" b="1" dirty="0" err="1"/>
              <a:t>дејствување</a:t>
            </a:r>
            <a:r>
              <a:rPr lang="en-US" sz="1800" b="1" dirty="0"/>
              <a:t> </a:t>
            </a:r>
            <a:r>
              <a:rPr lang="en-US" sz="1800" b="1" dirty="0" err="1"/>
              <a:t>се</a:t>
            </a:r>
            <a:r>
              <a:rPr lang="en-US" sz="1800" b="1" dirty="0"/>
              <a:t> </a:t>
            </a:r>
            <a:r>
              <a:rPr lang="en-US" sz="1800" b="1" dirty="0" err="1"/>
              <a:t>концентрира</a:t>
            </a:r>
            <a:r>
              <a:rPr lang="en-US" sz="1800" b="1" dirty="0"/>
              <a:t> </a:t>
            </a:r>
            <a:r>
              <a:rPr lang="en-US" sz="1800" b="1" dirty="0" err="1"/>
              <a:t>на</a:t>
            </a:r>
            <a:r>
              <a:rPr lang="en-US" sz="1800" b="1" dirty="0"/>
              <a:t> </a:t>
            </a:r>
            <a:r>
              <a:rPr lang="en-US" sz="1800" b="1" dirty="0" err="1"/>
              <a:t>мала</a:t>
            </a:r>
            <a:r>
              <a:rPr lang="en-US" sz="1800" b="1" dirty="0"/>
              <a:t>, </a:t>
            </a:r>
            <a:r>
              <a:rPr lang="en-US" sz="1800" b="1" dirty="0" err="1"/>
              <a:t>хомогена</a:t>
            </a:r>
            <a:r>
              <a:rPr lang="en-US" sz="1800" b="1" dirty="0"/>
              <a:t>, </a:t>
            </a:r>
            <a:r>
              <a:rPr lang="en-US" sz="1800" b="1" dirty="0" err="1"/>
              <a:t>социјално</a:t>
            </a:r>
            <a:r>
              <a:rPr lang="en-US" sz="1800" b="1" dirty="0"/>
              <a:t> </a:t>
            </a:r>
            <a:r>
              <a:rPr lang="en-US" sz="1800" b="1" dirty="0" err="1"/>
              <a:t>сврзувачка</a:t>
            </a:r>
            <a:r>
              <a:rPr lang="en-US" sz="1800" b="1" dirty="0"/>
              <a:t> </a:t>
            </a:r>
            <a:r>
              <a:rPr lang="en-US" sz="1800" b="1" dirty="0" err="1"/>
              <a:t>територија</a:t>
            </a:r>
            <a:r>
              <a:rPr lang="en-US" sz="1800" b="1" dirty="0"/>
              <a:t>, </a:t>
            </a:r>
            <a:r>
              <a:rPr lang="en-US" sz="1800" b="1" dirty="0" err="1"/>
              <a:t>чие</a:t>
            </a:r>
            <a:r>
              <a:rPr lang="en-US" sz="1800" b="1" dirty="0"/>
              <a:t> </a:t>
            </a:r>
            <a:r>
              <a:rPr lang="en-US" sz="1800" b="1" dirty="0" err="1"/>
              <a:t>население</a:t>
            </a:r>
            <a:r>
              <a:rPr lang="en-US" sz="1800" b="1" dirty="0"/>
              <a:t> </a:t>
            </a:r>
            <a:r>
              <a:rPr lang="en-US" sz="1800" b="1" dirty="0" err="1"/>
              <a:t>се</a:t>
            </a:r>
            <a:r>
              <a:rPr lang="en-US" sz="1800" b="1" dirty="0"/>
              <a:t> </a:t>
            </a:r>
            <a:r>
              <a:rPr lang="en-US" sz="1800" b="1" dirty="0" err="1"/>
              <a:t>луѓе</a:t>
            </a:r>
            <a:r>
              <a:rPr lang="en-US" sz="1800" b="1" dirty="0"/>
              <a:t> </a:t>
            </a:r>
            <a:r>
              <a:rPr lang="en-US" sz="1800" b="1" dirty="0" err="1"/>
              <a:t>со</a:t>
            </a:r>
            <a:r>
              <a:rPr lang="en-US" sz="1800" b="1" dirty="0"/>
              <a:t> </a:t>
            </a:r>
            <a:r>
              <a:rPr lang="en-US" sz="1800" b="1" dirty="0" err="1"/>
              <a:t>заедничка</a:t>
            </a:r>
            <a:r>
              <a:rPr lang="en-US" sz="1800" b="1" dirty="0"/>
              <a:t> </a:t>
            </a:r>
            <a:r>
              <a:rPr lang="en-US" sz="1800" b="1" dirty="0" err="1"/>
              <a:t>традиција</a:t>
            </a:r>
            <a:r>
              <a:rPr lang="en-US" sz="1800" b="1" dirty="0"/>
              <a:t>, </a:t>
            </a:r>
            <a:r>
              <a:rPr lang="en-US" sz="1800" b="1" dirty="0" err="1"/>
              <a:t>локален</a:t>
            </a:r>
            <a:r>
              <a:rPr lang="en-US" sz="1800" b="1" dirty="0"/>
              <a:t> </a:t>
            </a:r>
            <a:r>
              <a:rPr lang="en-US" sz="1800" b="1" dirty="0" err="1"/>
              <a:t>идентитет</a:t>
            </a:r>
            <a:r>
              <a:rPr lang="en-US" sz="1800" b="1" dirty="0"/>
              <a:t>, </a:t>
            </a:r>
            <a:r>
              <a:rPr lang="en-US" sz="1800" b="1" dirty="0" err="1"/>
              <a:t>чувство</a:t>
            </a:r>
            <a:r>
              <a:rPr lang="en-US" sz="1800" b="1" dirty="0"/>
              <a:t> </a:t>
            </a:r>
            <a:r>
              <a:rPr lang="en-US" sz="1800" b="1" dirty="0" err="1"/>
              <a:t>на</a:t>
            </a:r>
            <a:r>
              <a:rPr lang="en-US" sz="1800" b="1" dirty="0"/>
              <a:t> </a:t>
            </a:r>
            <a:r>
              <a:rPr lang="en-US" sz="1800" b="1" dirty="0" err="1"/>
              <a:t>припадност</a:t>
            </a:r>
            <a:r>
              <a:rPr lang="en-US" sz="1800" b="1" dirty="0"/>
              <a:t> и </a:t>
            </a:r>
            <a:r>
              <a:rPr lang="en-US" sz="1800" b="1" dirty="0" err="1"/>
              <a:t>заеднички</a:t>
            </a:r>
            <a:r>
              <a:rPr lang="en-US" sz="1800" b="1" dirty="0"/>
              <a:t> </a:t>
            </a:r>
            <a:r>
              <a:rPr lang="en-US" sz="1800" b="1" dirty="0" err="1"/>
              <a:t>потреби</a:t>
            </a:r>
            <a:r>
              <a:rPr lang="en-US" sz="1800" b="1" dirty="0"/>
              <a:t> и </a:t>
            </a:r>
            <a:r>
              <a:rPr lang="en-US" sz="1800" b="1" dirty="0" err="1"/>
              <a:t>очекувања</a:t>
            </a:r>
            <a:r>
              <a:rPr lang="en-US" sz="1800" b="1" dirty="0"/>
              <a:t>.</a:t>
            </a:r>
            <a:endParaRPr lang="mk-MK" sz="1800" b="1" dirty="0"/>
          </a:p>
          <a:p>
            <a:pPr marL="203200" indent="0">
              <a:buNone/>
            </a:pPr>
            <a:r>
              <a:rPr lang="mk-MK" sz="1800" b="1" dirty="0"/>
              <a:t>     </a:t>
            </a:r>
            <a:r>
              <a:rPr lang="en-US" sz="1800" b="1" dirty="0" err="1"/>
              <a:t>Таквиот</a:t>
            </a:r>
            <a:r>
              <a:rPr lang="en-US" sz="1800" b="1" dirty="0"/>
              <a:t> </a:t>
            </a:r>
            <a:r>
              <a:rPr lang="en-US" sz="1800" b="1" dirty="0" err="1"/>
              <a:t>начин</a:t>
            </a:r>
            <a:r>
              <a:rPr lang="en-US" sz="1800" b="1" dirty="0"/>
              <a:t> </a:t>
            </a:r>
            <a:r>
              <a:rPr lang="en-US" sz="1800" b="1" dirty="0" err="1"/>
              <a:t>помага</a:t>
            </a:r>
            <a:r>
              <a:rPr lang="en-US" sz="1800" b="1" dirty="0"/>
              <a:t> </a:t>
            </a:r>
            <a:r>
              <a:rPr lang="en-US" sz="1800" b="1" dirty="0" err="1"/>
              <a:t>полесно</a:t>
            </a:r>
            <a:r>
              <a:rPr lang="en-US" sz="1800" b="1" dirty="0"/>
              <a:t> </a:t>
            </a:r>
            <a:r>
              <a:rPr lang="en-US" sz="1800" b="1" dirty="0" err="1"/>
              <a:t>да</a:t>
            </a:r>
            <a:r>
              <a:rPr lang="en-US" sz="1800" b="1" dirty="0"/>
              <a:t> </a:t>
            </a:r>
            <a:r>
              <a:rPr lang="en-US" sz="1800" b="1" dirty="0" err="1"/>
              <a:t>се</a:t>
            </a:r>
            <a:r>
              <a:rPr lang="en-US" sz="1800" b="1" dirty="0"/>
              <a:t> </a:t>
            </a:r>
            <a:r>
              <a:rPr lang="en-US" sz="1800" b="1" dirty="0" err="1"/>
              <a:t>согледаат</a:t>
            </a:r>
            <a:r>
              <a:rPr lang="en-US" sz="1800" b="1" dirty="0"/>
              <a:t> </a:t>
            </a:r>
            <a:r>
              <a:rPr lang="en-US" sz="1800" b="1" dirty="0" err="1"/>
              <a:t>внатрешниот</a:t>
            </a:r>
            <a:r>
              <a:rPr lang="en-US" sz="1800" b="1" dirty="0"/>
              <a:t> </a:t>
            </a:r>
            <a:r>
              <a:rPr lang="en-US" sz="1800" b="1" dirty="0" err="1"/>
              <a:t>потенцијал</a:t>
            </a:r>
            <a:r>
              <a:rPr lang="en-US" sz="1800" b="1" dirty="0"/>
              <a:t>, </a:t>
            </a:r>
            <a:r>
              <a:rPr lang="en-US" sz="1800" b="1" dirty="0" err="1"/>
              <a:t>пред</a:t>
            </a:r>
            <a:r>
              <a:rPr lang="en-US" sz="1800" b="1" dirty="0"/>
              <a:t>- </a:t>
            </a:r>
            <a:r>
              <a:rPr lang="en-US" sz="1800" b="1" dirty="0" err="1"/>
              <a:t>ностите</a:t>
            </a:r>
            <a:r>
              <a:rPr lang="en-US" sz="1800" b="1" dirty="0"/>
              <a:t>, </a:t>
            </a:r>
            <a:r>
              <a:rPr lang="en-US" sz="1800" b="1" dirty="0" err="1"/>
              <a:t>недостатоците</a:t>
            </a:r>
            <a:r>
              <a:rPr lang="en-US" sz="1800" b="1" dirty="0"/>
              <a:t>, </a:t>
            </a:r>
            <a:r>
              <a:rPr lang="en-US" sz="1800" b="1" dirty="0" err="1"/>
              <a:t>можностите</a:t>
            </a:r>
            <a:r>
              <a:rPr lang="en-US" sz="1800" b="1" dirty="0"/>
              <a:t> и </a:t>
            </a:r>
            <a:r>
              <a:rPr lang="en-US" sz="1800" b="1" dirty="0" err="1"/>
              <a:t>ризиците</a:t>
            </a:r>
            <a:r>
              <a:rPr lang="en-US" sz="1800" b="1" dirty="0"/>
              <a:t> и </a:t>
            </a:r>
            <a:r>
              <a:rPr lang="en-US" sz="1800" b="1" dirty="0" err="1"/>
              <a:t>дава</a:t>
            </a:r>
            <a:r>
              <a:rPr lang="en-US" sz="1800" b="1" dirty="0"/>
              <a:t> </a:t>
            </a:r>
            <a:r>
              <a:rPr lang="en-US" sz="1800" b="1" dirty="0" err="1"/>
              <a:t>можност</a:t>
            </a:r>
            <a:r>
              <a:rPr lang="en-US" sz="1800" b="1" dirty="0"/>
              <a:t> </a:t>
            </a:r>
            <a:r>
              <a:rPr lang="en-US" sz="1800" b="1" dirty="0" err="1"/>
              <a:t>полесно</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пре</a:t>
            </a:r>
            <a:r>
              <a:rPr lang="en-US" sz="1800" b="1" dirty="0"/>
              <a:t>- </a:t>
            </a:r>
            <a:r>
              <a:rPr lang="en-US" sz="1800" b="1" dirty="0" err="1"/>
              <a:t>познаат</a:t>
            </a:r>
            <a:r>
              <a:rPr lang="en-US" sz="1800" b="1" dirty="0"/>
              <a:t> </a:t>
            </a:r>
            <a:r>
              <a:rPr lang="en-US" sz="1800" b="1" dirty="0" err="1"/>
              <a:t>тесните</a:t>
            </a:r>
            <a:r>
              <a:rPr lang="en-US" sz="1800" b="1" dirty="0"/>
              <a:t> </a:t>
            </a:r>
            <a:r>
              <a:rPr lang="en-US" sz="1800" b="1" dirty="0" err="1"/>
              <a:t>грла</a:t>
            </a:r>
            <a:r>
              <a:rPr lang="en-US" sz="1800" b="1" dirty="0"/>
              <a:t> </a:t>
            </a:r>
            <a:r>
              <a:rPr lang="en-US" sz="1800" b="1" dirty="0" err="1"/>
              <a:t>за</a:t>
            </a:r>
            <a:r>
              <a:rPr lang="en-US" sz="1800" b="1" dirty="0"/>
              <a:t> </a:t>
            </a:r>
            <a:r>
              <a:rPr lang="en-US" sz="1800" b="1" dirty="0" err="1"/>
              <a:t>одржлив</a:t>
            </a:r>
            <a:r>
              <a:rPr lang="en-US" sz="1800" b="1" dirty="0"/>
              <a:t> </a:t>
            </a:r>
            <a:r>
              <a:rPr lang="en-US" sz="1800" b="1" dirty="0" err="1"/>
              <a:t>развој</a:t>
            </a:r>
            <a:r>
              <a:rPr lang="en-US" sz="1800" b="1" dirty="0"/>
              <a:t> </a:t>
            </a:r>
            <a:r>
              <a:rPr lang="en-US" sz="1800" b="1" dirty="0" err="1"/>
              <a:t>на</a:t>
            </a:r>
            <a:r>
              <a:rPr lang="en-US" sz="1800" b="1" dirty="0"/>
              <a:t> </a:t>
            </a:r>
            <a:r>
              <a:rPr lang="en-US" sz="1800" b="1" dirty="0" err="1"/>
              <a:t>територијата</a:t>
            </a:r>
            <a:r>
              <a:rPr lang="en-US" sz="1800" b="1" dirty="0"/>
              <a:t>.</a:t>
            </a:r>
            <a:endParaRPr lang="mk-MK" sz="1800" b="1" dirty="0"/>
          </a:p>
          <a:p>
            <a:pPr marL="203200" indent="0">
              <a:buNone/>
            </a:pPr>
            <a:r>
              <a:rPr lang="mk-MK" sz="1800" b="1" dirty="0"/>
              <a:t>     </a:t>
            </a:r>
            <a:r>
              <a:rPr lang="en-US" sz="1800" b="1" dirty="0" err="1"/>
              <a:t>Територијата</a:t>
            </a:r>
            <a:r>
              <a:rPr lang="en-US" sz="1800" b="1" dirty="0"/>
              <a:t> </a:t>
            </a:r>
            <a:r>
              <a:rPr lang="en-US" sz="1800" b="1" dirty="0" err="1"/>
              <a:t>на</a:t>
            </a:r>
            <a:r>
              <a:rPr lang="en-US" sz="1800" b="1" dirty="0"/>
              <a:t> </a:t>
            </a:r>
            <a:r>
              <a:rPr lang="en-US" sz="1800" b="1" dirty="0" err="1"/>
              <a:t>која</a:t>
            </a:r>
            <a:r>
              <a:rPr lang="en-US" sz="1800" b="1" dirty="0"/>
              <a:t> </a:t>
            </a:r>
            <a:r>
              <a:rPr lang="en-US" sz="1800" b="1" dirty="0" err="1"/>
              <a:t>што</a:t>
            </a:r>
            <a:r>
              <a:rPr lang="en-US" sz="1800" b="1" dirty="0"/>
              <a:t> </a:t>
            </a:r>
            <a:r>
              <a:rPr lang="en-US" sz="1800" b="1" dirty="0" err="1"/>
              <a:t>се</a:t>
            </a:r>
            <a:r>
              <a:rPr lang="en-US" sz="1800" b="1" dirty="0"/>
              <a:t> </a:t>
            </a:r>
            <a:r>
              <a:rPr lang="en-US" sz="1800" b="1" dirty="0" err="1"/>
              <a:t>применува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има</a:t>
            </a:r>
            <a:r>
              <a:rPr lang="en-US" sz="1800" b="1" dirty="0"/>
              <a:t> </a:t>
            </a:r>
            <a:r>
              <a:rPr lang="en-US" sz="1800" b="1" dirty="0" err="1"/>
              <a:t>јасно</a:t>
            </a:r>
            <a:r>
              <a:rPr lang="en-US" sz="1800" b="1" dirty="0"/>
              <a:t> </a:t>
            </a:r>
            <a:r>
              <a:rPr lang="en-US" sz="1800" b="1" dirty="0" err="1"/>
              <a:t>дефинирани</a:t>
            </a:r>
            <a:endParaRPr lang="mk-MK" sz="1800" b="1" dirty="0"/>
          </a:p>
          <a:p>
            <a:pPr marL="203200" indent="0">
              <a:buNone/>
            </a:pPr>
            <a:r>
              <a:rPr lang="en-US" sz="1800" b="1" dirty="0" err="1"/>
              <a:t>географски</a:t>
            </a:r>
            <a:r>
              <a:rPr lang="en-US" sz="1800" b="1" dirty="0"/>
              <a:t> </a:t>
            </a:r>
            <a:r>
              <a:rPr lang="en-US" sz="1800" b="1" dirty="0" err="1"/>
              <a:t>граници</a:t>
            </a:r>
            <a:r>
              <a:rPr lang="en-US" sz="1800" b="1" dirty="0"/>
              <a:t>, </a:t>
            </a:r>
            <a:r>
              <a:rPr lang="en-US" sz="1800" b="1" dirty="0" err="1"/>
              <a:t>кои</a:t>
            </a:r>
            <a:r>
              <a:rPr lang="en-US" sz="1800" b="1" dirty="0"/>
              <a:t> </a:t>
            </a:r>
            <a:r>
              <a:rPr lang="en-US" sz="1800" b="1" dirty="0" err="1"/>
              <a:t>не</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следат</a:t>
            </a:r>
            <a:r>
              <a:rPr lang="en-US" sz="1800" b="1" dirty="0"/>
              <a:t> </a:t>
            </a:r>
            <a:r>
              <a:rPr lang="en-US" sz="1800" b="1" dirty="0" err="1"/>
              <a:t>административните</a:t>
            </a:r>
            <a:r>
              <a:rPr lang="en-US" sz="1800" b="1" dirty="0"/>
              <a:t> </a:t>
            </a:r>
            <a:r>
              <a:rPr lang="en-US" sz="1800" b="1" dirty="0" err="1"/>
              <a:t>граници</a:t>
            </a:r>
            <a:r>
              <a:rPr lang="en-US" sz="1800" b="1" dirty="0"/>
              <a:t>, </a:t>
            </a:r>
            <a:r>
              <a:rPr lang="en-US" sz="1800" b="1" dirty="0" err="1"/>
              <a:t>туку</a:t>
            </a:r>
            <a:r>
              <a:rPr lang="en-US" sz="1800" b="1" dirty="0"/>
              <a:t> </a:t>
            </a:r>
            <a:r>
              <a:rPr lang="en-US" sz="1800" b="1" dirty="0" err="1"/>
              <a:t>да</a:t>
            </a:r>
            <a:r>
              <a:rPr lang="en-US" sz="1800" b="1" dirty="0"/>
              <a:t> </a:t>
            </a:r>
            <a:r>
              <a:rPr lang="en-US" sz="1800" b="1" dirty="0" err="1"/>
              <a:t>се</a:t>
            </a:r>
            <a:r>
              <a:rPr lang="en-US" sz="1800" b="1" dirty="0"/>
              <a:t> </a:t>
            </a:r>
            <a:r>
              <a:rPr lang="en-US" sz="1800" b="1" dirty="0" err="1"/>
              <a:t>стремат</a:t>
            </a:r>
            <a:r>
              <a:rPr lang="en-US" sz="1800" b="1" dirty="0"/>
              <a:t> </a:t>
            </a:r>
            <a:r>
              <a:rPr lang="en-US" sz="1800" b="1" dirty="0" err="1"/>
              <a:t>кон</a:t>
            </a:r>
            <a:r>
              <a:rPr lang="en-US" sz="1800" b="1" dirty="0"/>
              <a:t> </a:t>
            </a:r>
            <a:r>
              <a:rPr lang="en-US" sz="1800" b="1" dirty="0" err="1"/>
              <a:t>функционалните</a:t>
            </a:r>
            <a:r>
              <a:rPr lang="en-US" sz="1800" b="1" dirty="0"/>
              <a:t>.</a:t>
            </a:r>
            <a:endParaRPr lang="mk-MK" sz="1800" b="1" dirty="0"/>
          </a:p>
          <a:p>
            <a:pPr marL="203200" indent="0">
              <a:buNone/>
            </a:pPr>
            <a:r>
              <a:rPr lang="mk-MK" sz="1800" b="1" dirty="0"/>
              <a:t>     </a:t>
            </a:r>
            <a:r>
              <a:rPr lang="en-US" sz="1800" b="1" dirty="0" err="1"/>
              <a:t>Дефинираната</a:t>
            </a:r>
            <a:r>
              <a:rPr lang="en-US" sz="1800" b="1" dirty="0"/>
              <a:t> </a:t>
            </a:r>
            <a:r>
              <a:rPr lang="en-US" sz="1800" b="1" dirty="0" err="1"/>
              <a:t>територија</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има</a:t>
            </a:r>
            <a:r>
              <a:rPr lang="en-US" sz="1800" b="1" dirty="0"/>
              <a:t> </a:t>
            </a:r>
            <a:r>
              <a:rPr lang="en-US" sz="1800" b="1" dirty="0" err="1"/>
              <a:t>на</a:t>
            </a:r>
            <a:r>
              <a:rPr lang="en-US" sz="1800" b="1" dirty="0"/>
              <a:t> </a:t>
            </a:r>
            <a:r>
              <a:rPr lang="en-US" sz="1800" b="1" dirty="0" err="1"/>
              <a:t>располагање</a:t>
            </a:r>
            <a:r>
              <a:rPr lang="en-US" sz="1800" b="1" dirty="0"/>
              <a:t> </a:t>
            </a:r>
            <a:r>
              <a:rPr lang="en-US" sz="1800" b="1" dirty="0" err="1"/>
              <a:t>доволно</a:t>
            </a:r>
            <a:r>
              <a:rPr lang="en-US" sz="1800" b="1" dirty="0"/>
              <a:t> </a:t>
            </a:r>
            <a:r>
              <a:rPr lang="en-US" sz="1800" b="1" dirty="0" err="1"/>
              <a:t>волја</a:t>
            </a:r>
            <a:r>
              <a:rPr lang="en-US" sz="1800" b="1" dirty="0"/>
              <a:t> </a:t>
            </a:r>
            <a:r>
              <a:rPr lang="en-US" sz="1800" b="1" dirty="0" err="1"/>
              <a:t>за</a:t>
            </a:r>
            <a:r>
              <a:rPr lang="en-US" sz="1800" b="1" dirty="0"/>
              <a:t> </a:t>
            </a:r>
            <a:r>
              <a:rPr lang="en-US" sz="1800" b="1" dirty="0" err="1"/>
              <a:t>заедничко</a:t>
            </a:r>
            <a:r>
              <a:rPr lang="en-US" sz="1800" b="1" dirty="0"/>
              <a:t> </a:t>
            </a:r>
            <a:r>
              <a:rPr lang="en-US" sz="1800" b="1" dirty="0" err="1"/>
              <a:t>работење</a:t>
            </a:r>
            <a:r>
              <a:rPr lang="en-US" sz="1800" b="1" dirty="0"/>
              <a:t> и </a:t>
            </a:r>
            <a:r>
              <a:rPr lang="en-US" sz="1800" b="1" dirty="0" err="1"/>
              <a:t>стабилна</a:t>
            </a:r>
            <a:r>
              <a:rPr lang="en-US" sz="1800" b="1" dirty="0"/>
              <a:t> </a:t>
            </a:r>
            <a:r>
              <a:rPr lang="en-US" sz="1800" b="1" dirty="0" err="1"/>
              <a:t>поддршка</a:t>
            </a:r>
            <a:r>
              <a:rPr lang="en-US" sz="1800" b="1" dirty="0"/>
              <a:t> </a:t>
            </a:r>
            <a:r>
              <a:rPr lang="en-US" sz="1800" b="1" dirty="0" err="1"/>
              <a:t>од</a:t>
            </a:r>
            <a:r>
              <a:rPr lang="en-US" sz="1800" b="1" dirty="0"/>
              <a:t> </a:t>
            </a:r>
            <a:r>
              <a:rPr lang="en-US" sz="1800" b="1" dirty="0" err="1"/>
              <a:t>критична</a:t>
            </a:r>
            <a:r>
              <a:rPr lang="en-US" sz="1800" b="1" dirty="0"/>
              <a:t> </a:t>
            </a:r>
            <a:r>
              <a:rPr lang="en-US" sz="1800" b="1" dirty="0" err="1"/>
              <a:t>маса</a:t>
            </a:r>
            <a:r>
              <a:rPr lang="en-US" sz="1800" b="1" dirty="0"/>
              <a:t>, </a:t>
            </a:r>
            <a:r>
              <a:rPr lang="en-US" sz="1800" b="1" dirty="0" err="1"/>
              <a:t>како</a:t>
            </a:r>
            <a:r>
              <a:rPr lang="en-US" sz="1800" b="1" dirty="0"/>
              <a:t> </a:t>
            </a:r>
            <a:r>
              <a:rPr lang="en-US" sz="1800" b="1" dirty="0" err="1"/>
              <a:t>човечки</a:t>
            </a:r>
            <a:r>
              <a:rPr lang="en-US" sz="1800" b="1" dirty="0"/>
              <a:t>, </a:t>
            </a:r>
            <a:r>
              <a:rPr lang="en-US" sz="1800" b="1" dirty="0" err="1"/>
              <a:t>финансиски</a:t>
            </a:r>
            <a:r>
              <a:rPr lang="en-US" sz="1800" b="1" dirty="0"/>
              <a:t> и </a:t>
            </a:r>
            <a:r>
              <a:rPr lang="en-US" sz="1800" b="1" dirty="0" err="1"/>
              <a:t>економски</a:t>
            </a:r>
            <a:r>
              <a:rPr lang="en-US" sz="1800" b="1" dirty="0"/>
              <a:t> </a:t>
            </a:r>
            <a:r>
              <a:rPr lang="en-US" sz="1800" b="1" dirty="0" err="1"/>
              <a:t>ресурси</a:t>
            </a:r>
            <a:r>
              <a:rPr lang="en-US" sz="1800" b="1" dirty="0"/>
              <a:t> </a:t>
            </a:r>
            <a:r>
              <a:rPr lang="en-US" sz="1800" b="1" dirty="0" err="1"/>
              <a:t>врз</a:t>
            </a:r>
            <a:r>
              <a:rPr lang="en-US" sz="1800" b="1" dirty="0"/>
              <a:t> </a:t>
            </a:r>
            <a:r>
              <a:rPr lang="en-US" sz="1800" b="1" dirty="0" err="1"/>
              <a:t>кои</a:t>
            </a:r>
            <a:r>
              <a:rPr lang="en-US" sz="1800" b="1" dirty="0"/>
              <a:t> </a:t>
            </a:r>
            <a:r>
              <a:rPr lang="en-US" sz="1800" b="1" dirty="0" err="1"/>
              <a:t>ќе</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потпре</a:t>
            </a:r>
            <a:r>
              <a:rPr lang="en-US" sz="1800" b="1" dirty="0"/>
              <a:t> </a:t>
            </a:r>
            <a:r>
              <a:rPr lang="en-US" sz="1800" b="1" dirty="0" err="1"/>
              <a:t>одржлива</a:t>
            </a:r>
            <a:r>
              <a:rPr lang="en-US" sz="1800" b="1" dirty="0"/>
              <a:t> </a:t>
            </a:r>
            <a:r>
              <a:rPr lang="en-US" sz="1800" b="1" dirty="0" err="1"/>
              <a:t>стратегија</a:t>
            </a:r>
            <a:r>
              <a:rPr lang="en-US" sz="1800" b="1" dirty="0"/>
              <a:t> </a:t>
            </a:r>
            <a:r>
              <a:rPr lang="en-US" sz="1800" b="1" dirty="0" err="1"/>
              <a:t>за</a:t>
            </a:r>
            <a:r>
              <a:rPr lang="en-US" sz="1800" b="1" dirty="0"/>
              <a:t> </a:t>
            </a:r>
            <a:r>
              <a:rPr lang="en-US" sz="1800" b="1" dirty="0" err="1"/>
              <a:t>локален</a:t>
            </a:r>
            <a:r>
              <a:rPr lang="en-US" sz="1800" b="1" dirty="0"/>
              <a:t> </a:t>
            </a:r>
            <a:r>
              <a:rPr lang="en-US" sz="1800" b="1" dirty="0" err="1"/>
              <a:t>развој</a:t>
            </a:r>
            <a:r>
              <a:rPr lang="en-US" sz="1800" b="1" dirty="0"/>
              <a:t>.</a:t>
            </a:r>
            <a:endParaRPr lang="mk-MK" sz="1800" b="1" dirty="0"/>
          </a:p>
          <a:p>
            <a:pPr marL="203200" indent="0">
              <a:buNone/>
            </a:pPr>
            <a:r>
              <a:rPr lang="en-US" sz="1800" b="1" dirty="0"/>
              <a:t> </a:t>
            </a:r>
            <a:r>
              <a:rPr lang="mk-MK" sz="1800" b="1" dirty="0"/>
              <a:t>     На</a:t>
            </a:r>
            <a:r>
              <a:rPr lang="en-US" sz="1800" b="1" dirty="0" err="1"/>
              <a:t>селението</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одговори</a:t>
            </a:r>
            <a:r>
              <a:rPr lang="en-US" sz="1800" b="1" dirty="0"/>
              <a:t> </a:t>
            </a:r>
            <a:r>
              <a:rPr lang="en-US" sz="1800" b="1" dirty="0" err="1"/>
              <a:t>на</a:t>
            </a:r>
            <a:r>
              <a:rPr lang="en-US" sz="1800" b="1" dirty="0"/>
              <a:t> </a:t>
            </a:r>
            <a:r>
              <a:rPr lang="en-US" sz="1800" b="1" dirty="0" err="1"/>
              <a:t>критериумот</a:t>
            </a:r>
            <a:r>
              <a:rPr lang="en-US" sz="1800" b="1" dirty="0"/>
              <a:t> </a:t>
            </a:r>
            <a:r>
              <a:rPr lang="en-US" sz="1800" b="1" dirty="0" err="1"/>
              <a:t>за</a:t>
            </a:r>
            <a:r>
              <a:rPr lang="en-US" sz="1800" b="1" dirty="0"/>
              <a:t> </a:t>
            </a:r>
            <a:r>
              <a:rPr lang="en-US" sz="1800" b="1" dirty="0" err="1"/>
              <a:t>критична</a:t>
            </a:r>
            <a:r>
              <a:rPr lang="en-US" sz="1800" b="1" dirty="0"/>
              <a:t> </a:t>
            </a:r>
            <a:r>
              <a:rPr lang="en-US" sz="1800" b="1" dirty="0" err="1"/>
              <a:t>маса</a:t>
            </a:r>
            <a:r>
              <a:rPr lang="en-US" sz="1800" b="1" dirty="0"/>
              <a:t>.</a:t>
            </a:r>
            <a:endParaRPr lang="mk-MK" sz="1800" b="1" dirty="0"/>
          </a:p>
          <a:p>
            <a:pPr marL="203200" indent="0">
              <a:buNone/>
            </a:pPr>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91302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r>
              <a:rPr lang="mk-MK" b="1" dirty="0"/>
            </a:br>
            <a:r>
              <a:rPr lang="mk-MK" b="1" dirty="0"/>
              <a:t>3. </a:t>
            </a:r>
            <a:r>
              <a:rPr lang="en-US" b="1" dirty="0"/>
              <a:t>ЛОКАЛНО  ПАРТНЕРСТВО</a:t>
            </a:r>
            <a:br>
              <a:rPr lang="mk-MK" b="1" dirty="0"/>
            </a:br>
            <a:endParaRPr lang="mk-MK" dirty="0"/>
          </a:p>
        </p:txBody>
      </p:sp>
      <p:sp>
        <p:nvSpPr>
          <p:cNvPr id="3" name="Text Placeholder 2"/>
          <p:cNvSpPr>
            <a:spLocks noGrp="1"/>
          </p:cNvSpPr>
          <p:nvPr>
            <p:ph type="body" idx="1"/>
          </p:nvPr>
        </p:nvSpPr>
        <p:spPr>
          <a:xfrm>
            <a:off x="0" y="1600200"/>
            <a:ext cx="9144000" cy="4925144"/>
          </a:xfrm>
        </p:spPr>
        <p:txBody>
          <a:bodyPr/>
          <a:lstStyle/>
          <a:p>
            <a:pPr marL="203200" indent="0">
              <a:buNone/>
            </a:pPr>
            <a:endParaRPr lang="mk-MK" sz="1800" dirty="0"/>
          </a:p>
          <a:p>
            <a:pPr marL="203200" indent="0">
              <a:buNone/>
            </a:pPr>
            <a:endParaRPr lang="mk-MK" sz="1800" dirty="0"/>
          </a:p>
          <a:p>
            <a:pPr marL="203200" indent="0">
              <a:buNone/>
            </a:pPr>
            <a:r>
              <a:rPr lang="mk-MK" sz="1800" b="1" dirty="0"/>
              <a:t>     </a:t>
            </a:r>
            <a:r>
              <a:rPr lang="en-US" sz="1800" b="1" dirty="0" err="1"/>
              <a:t>Локалните</a:t>
            </a:r>
            <a:r>
              <a:rPr lang="en-US" sz="1800" b="1" dirty="0"/>
              <a:t> </a:t>
            </a:r>
            <a:r>
              <a:rPr lang="en-US" sz="1800" b="1" dirty="0" err="1"/>
              <a:t>партнерства</a:t>
            </a:r>
            <a:r>
              <a:rPr lang="en-US" sz="1800" b="1" dirty="0"/>
              <a:t> </a:t>
            </a:r>
            <a:r>
              <a:rPr lang="en-US" sz="1800" b="1" dirty="0" err="1"/>
              <a:t>за</a:t>
            </a:r>
            <a:r>
              <a:rPr lang="en-US" sz="1800" b="1" dirty="0"/>
              <a:t> </a:t>
            </a:r>
            <a:r>
              <a:rPr lang="en-US" sz="1800" b="1" dirty="0" err="1"/>
              <a:t>развојот</a:t>
            </a:r>
            <a:r>
              <a:rPr lang="en-US" sz="1800" b="1" dirty="0"/>
              <a:t> </a:t>
            </a:r>
            <a:r>
              <a:rPr lang="en-US" sz="1800" b="1" dirty="0" err="1"/>
              <a:t>заснован</a:t>
            </a:r>
            <a:r>
              <a:rPr lang="en-US" sz="1800" b="1" dirty="0"/>
              <a:t> </a:t>
            </a:r>
            <a:r>
              <a:rPr lang="en-US" sz="1800" b="1" dirty="0" err="1"/>
              <a:t>на</a:t>
            </a:r>
            <a:r>
              <a:rPr lang="mk-MK" sz="1800" b="1" dirty="0"/>
              <a:t> </a:t>
            </a:r>
            <a:r>
              <a:rPr lang="en-US" sz="1800" b="1" dirty="0" err="1"/>
              <a:t>територија</a:t>
            </a:r>
            <a:r>
              <a:rPr lang="en-US" sz="1800" b="1" dirty="0"/>
              <a:t>, </a:t>
            </a:r>
            <a:r>
              <a:rPr lang="en-US" sz="1800" b="1" dirty="0" err="1"/>
              <a:t>работат</a:t>
            </a:r>
            <a:r>
              <a:rPr lang="en-US" sz="1800" b="1" dirty="0"/>
              <a:t> </a:t>
            </a:r>
            <a:r>
              <a:rPr lang="en-US" sz="1800" b="1" dirty="0" err="1"/>
              <a:t>преку</a:t>
            </a:r>
            <a:r>
              <a:rPr lang="mk-MK" sz="1800" b="1" dirty="0"/>
              <a:t> </a:t>
            </a:r>
            <a:r>
              <a:rPr lang="en-US" sz="1800" b="1" dirty="0" err="1"/>
              <a:t>организиран</a:t>
            </a:r>
            <a:r>
              <a:rPr lang="en-US" sz="1800" b="1" dirty="0"/>
              <a:t> </a:t>
            </a:r>
            <a:r>
              <a:rPr lang="en-US" sz="1800" b="1" dirty="0" err="1"/>
              <a:t>механизам</a:t>
            </a:r>
            <a:r>
              <a:rPr lang="en-US" sz="1800" b="1" dirty="0"/>
              <a:t> </a:t>
            </a:r>
            <a:r>
              <a:rPr lang="en-US" sz="1800" b="1" dirty="0" err="1"/>
              <a:t>на</a:t>
            </a:r>
            <a:r>
              <a:rPr lang="en-US" sz="1800" b="1" dirty="0"/>
              <a:t> </a:t>
            </a:r>
            <a:r>
              <a:rPr lang="en-US" sz="1800" b="1" dirty="0" err="1"/>
              <a:t>управување</a:t>
            </a:r>
            <a:r>
              <a:rPr lang="en-US" sz="1800" b="1" dirty="0"/>
              <a:t>, </a:t>
            </a:r>
            <a:r>
              <a:rPr lang="en-US" sz="1800" b="1" dirty="0" err="1"/>
              <a:t>кој</a:t>
            </a:r>
            <a:r>
              <a:rPr lang="en-US" sz="1800" b="1" dirty="0"/>
              <a:t> </a:t>
            </a:r>
            <a:r>
              <a:rPr lang="en-US" sz="1800" b="1" dirty="0" err="1"/>
              <a:t>се</a:t>
            </a:r>
            <a:r>
              <a:rPr lang="en-US" sz="1800" b="1" dirty="0"/>
              <a:t> </a:t>
            </a:r>
            <a:r>
              <a:rPr lang="en-US" sz="1800" b="1" dirty="0" err="1"/>
              <a:t>нарекува</a:t>
            </a:r>
            <a:r>
              <a:rPr lang="en-US" sz="1800" b="1" dirty="0"/>
              <a:t> </a:t>
            </a:r>
            <a:r>
              <a:rPr lang="en-US" sz="1800" b="1" dirty="0" err="1"/>
              <a:t>Локална</a:t>
            </a:r>
            <a:r>
              <a:rPr lang="en-US" sz="1800" b="1" dirty="0"/>
              <a:t> </a:t>
            </a:r>
            <a:r>
              <a:rPr lang="en-US" sz="1800" b="1" dirty="0" err="1"/>
              <a:t>акциона</a:t>
            </a:r>
            <a:r>
              <a:rPr lang="en-US" sz="1800" b="1" dirty="0"/>
              <a:t> </a:t>
            </a:r>
            <a:r>
              <a:rPr lang="en-US" sz="1800" b="1" dirty="0" err="1"/>
              <a:t>група</a:t>
            </a:r>
            <a:r>
              <a:rPr lang="en-US" sz="1800" b="1" dirty="0"/>
              <a:t> (ЛАГ).</a:t>
            </a:r>
            <a:endParaRPr lang="mk-MK" sz="1800" b="1" dirty="0"/>
          </a:p>
          <a:p>
            <a:pPr marL="203200" indent="0">
              <a:buNone/>
            </a:pPr>
            <a:r>
              <a:rPr lang="mk-MK" sz="1800" b="1" dirty="0"/>
              <a:t>     </a:t>
            </a:r>
            <a:r>
              <a:rPr lang="en-US" sz="1800" b="1" dirty="0" err="1"/>
              <a:t>Локалната</a:t>
            </a:r>
            <a:r>
              <a:rPr lang="en-US" sz="1800" b="1" dirty="0"/>
              <a:t> </a:t>
            </a:r>
            <a:r>
              <a:rPr lang="en-US" sz="1800" b="1" dirty="0" err="1"/>
              <a:t>акциона</a:t>
            </a:r>
            <a:r>
              <a:rPr lang="en-US" sz="1800" b="1" dirty="0"/>
              <a:t> </a:t>
            </a:r>
            <a:r>
              <a:rPr lang="en-US" sz="1800" b="1" dirty="0" err="1"/>
              <a:t>група</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здружи</a:t>
            </a:r>
            <a:r>
              <a:rPr lang="en-US" sz="1800" b="1" dirty="0"/>
              <a:t> </a:t>
            </a:r>
            <a:r>
              <a:rPr lang="en-US" sz="1800" b="1" dirty="0" err="1"/>
              <a:t>јавните</a:t>
            </a:r>
            <a:r>
              <a:rPr lang="en-US" sz="1800" b="1" dirty="0"/>
              <a:t> и </a:t>
            </a:r>
            <a:r>
              <a:rPr lang="en-US" sz="1800" b="1" dirty="0" err="1"/>
              <a:t>приватните</a:t>
            </a:r>
            <a:r>
              <a:rPr lang="en-US" sz="1800" b="1" dirty="0"/>
              <a:t> </a:t>
            </a:r>
            <a:r>
              <a:rPr lang="en-US" sz="1800" b="1" dirty="0" err="1"/>
              <a:t>партнери</a:t>
            </a:r>
            <a:r>
              <a:rPr lang="en-US" sz="1800" b="1" dirty="0"/>
              <a:t>, </a:t>
            </a:r>
            <a:r>
              <a:rPr lang="en-US" sz="1800" b="1" dirty="0" err="1"/>
              <a:t>да</a:t>
            </a:r>
            <a:endParaRPr lang="mk-MK" sz="1800" b="1" dirty="0"/>
          </a:p>
          <a:p>
            <a:pPr marL="203200" indent="0">
              <a:buNone/>
            </a:pPr>
            <a:r>
              <a:rPr lang="en-US" sz="1800" b="1" dirty="0" err="1"/>
              <a:t>биде</a:t>
            </a:r>
            <a:r>
              <a:rPr lang="en-US" sz="1800" b="1" dirty="0"/>
              <a:t> </a:t>
            </a:r>
            <a:r>
              <a:rPr lang="en-US" sz="1800" b="1" dirty="0" err="1"/>
              <a:t>добро</a:t>
            </a:r>
            <a:r>
              <a:rPr lang="en-US" sz="1800" b="1" dirty="0"/>
              <a:t> </a:t>
            </a:r>
            <a:r>
              <a:rPr lang="en-US" sz="1800" b="1" dirty="0" err="1"/>
              <a:t>урамнотежена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претставува</a:t>
            </a:r>
            <a:r>
              <a:rPr lang="en-US" sz="1800" b="1" dirty="0"/>
              <a:t> </a:t>
            </a:r>
            <a:r>
              <a:rPr lang="en-US" sz="1800" b="1" dirty="0" err="1"/>
              <a:t>постоечките</a:t>
            </a:r>
            <a:r>
              <a:rPr lang="en-US" sz="1800" b="1" dirty="0"/>
              <a:t> </a:t>
            </a:r>
            <a:r>
              <a:rPr lang="en-US" sz="1800" b="1" dirty="0" err="1"/>
              <a:t>локални</a:t>
            </a:r>
            <a:r>
              <a:rPr lang="en-US" sz="1800" b="1" dirty="0"/>
              <a:t> </a:t>
            </a:r>
            <a:r>
              <a:rPr lang="en-US" sz="1800" b="1" dirty="0" err="1"/>
              <a:t>групи</a:t>
            </a:r>
            <a:r>
              <a:rPr lang="en-US" sz="1800" b="1" dirty="0"/>
              <a:t> </a:t>
            </a:r>
            <a:r>
              <a:rPr lang="en-US" sz="1800" b="1" dirty="0" err="1"/>
              <a:t>на</a:t>
            </a:r>
            <a:r>
              <a:rPr lang="en-US" sz="1800" b="1" dirty="0"/>
              <a:t> </a:t>
            </a:r>
            <a:r>
              <a:rPr lang="en-US" sz="1800" b="1" dirty="0" err="1"/>
              <a:t>интереси</a:t>
            </a:r>
            <a:r>
              <a:rPr lang="en-US" sz="1800" b="1" dirty="0"/>
              <a:t>, </a:t>
            </a:r>
            <a:r>
              <a:rPr lang="en-US" sz="1800" b="1" dirty="0" err="1"/>
              <a:t>кои</a:t>
            </a:r>
            <a:r>
              <a:rPr lang="en-US" sz="1800" b="1" dirty="0"/>
              <a:t> </a:t>
            </a:r>
            <a:r>
              <a:rPr lang="en-US" sz="1800" b="1" dirty="0" err="1"/>
              <a:t>доаѓаат</a:t>
            </a:r>
            <a:r>
              <a:rPr lang="en-US" sz="1800" b="1" dirty="0"/>
              <a:t> </a:t>
            </a:r>
            <a:r>
              <a:rPr lang="en-US" sz="1800" b="1" dirty="0" err="1"/>
              <a:t>од</a:t>
            </a:r>
            <a:r>
              <a:rPr lang="en-US" sz="1800" b="1" dirty="0"/>
              <a:t> </a:t>
            </a:r>
            <a:r>
              <a:rPr lang="en-US" sz="1800" b="1" dirty="0" err="1"/>
              <a:t>различните</a:t>
            </a:r>
            <a:r>
              <a:rPr lang="en-US" sz="1800" b="1" dirty="0"/>
              <a:t> </a:t>
            </a:r>
            <a:r>
              <a:rPr lang="en-US" sz="1800" b="1" dirty="0" err="1"/>
              <a:t>социоекономски</a:t>
            </a:r>
            <a:r>
              <a:rPr lang="en-US" sz="1800" b="1" dirty="0"/>
              <a:t> </a:t>
            </a:r>
            <a:r>
              <a:rPr lang="en-US" sz="1800" b="1" dirty="0" err="1"/>
              <a:t>сектори</a:t>
            </a:r>
            <a:r>
              <a:rPr lang="en-US" sz="1800" b="1" dirty="0"/>
              <a:t> </a:t>
            </a:r>
            <a:r>
              <a:rPr lang="en-US" sz="1800" b="1" dirty="0" err="1"/>
              <a:t>на</a:t>
            </a:r>
            <a:r>
              <a:rPr lang="en-US" sz="1800" b="1" dirty="0"/>
              <a:t> </a:t>
            </a:r>
            <a:r>
              <a:rPr lang="en-US" sz="1800" b="1" dirty="0" err="1"/>
              <a:t>таа</a:t>
            </a:r>
            <a:r>
              <a:rPr lang="en-US" sz="1800" b="1" dirty="0"/>
              <a:t> </a:t>
            </a:r>
            <a:r>
              <a:rPr lang="en-US" sz="1800" b="1" dirty="0" err="1"/>
              <a:t>територијата</a:t>
            </a:r>
            <a:r>
              <a:rPr lang="en-US" sz="1800" b="1" dirty="0"/>
              <a:t>. </a:t>
            </a:r>
            <a:r>
              <a:rPr lang="en-US" sz="1800" b="1" dirty="0" err="1"/>
              <a:t>На</a:t>
            </a:r>
            <a:r>
              <a:rPr lang="en-US" sz="1800" b="1" dirty="0"/>
              <a:t> </a:t>
            </a:r>
            <a:r>
              <a:rPr lang="en-US" sz="1800" b="1" dirty="0" err="1"/>
              <a:t>ниво</a:t>
            </a:r>
            <a:r>
              <a:rPr lang="en-US" sz="1800" b="1" dirty="0"/>
              <a:t> </a:t>
            </a:r>
            <a:r>
              <a:rPr lang="en-US" sz="1800" b="1" dirty="0" err="1"/>
              <a:t>на</a:t>
            </a:r>
            <a:r>
              <a:rPr lang="en-US" sz="1800" b="1" dirty="0"/>
              <a:t> </a:t>
            </a:r>
            <a:r>
              <a:rPr lang="en-US" sz="1800" b="1" dirty="0" err="1"/>
              <a:t>носење</a:t>
            </a:r>
            <a:r>
              <a:rPr lang="en-US" sz="1800" b="1" dirty="0"/>
              <a:t> </a:t>
            </a:r>
            <a:r>
              <a:rPr lang="en-US" sz="1800" b="1" dirty="0" err="1"/>
              <a:t>одлуки</a:t>
            </a:r>
            <a:r>
              <a:rPr lang="en-US" sz="1800" b="1" dirty="0"/>
              <a:t>, </a:t>
            </a:r>
            <a:r>
              <a:rPr lang="en-US" sz="1800" b="1" dirty="0" err="1"/>
              <a:t>приватните</a:t>
            </a:r>
            <a:r>
              <a:rPr lang="en-US" sz="1800" b="1" dirty="0"/>
              <a:t> </a:t>
            </a:r>
            <a:r>
              <a:rPr lang="en-US" sz="1800" b="1" dirty="0" err="1"/>
              <a:t>партнери</a:t>
            </a:r>
            <a:r>
              <a:rPr lang="en-US" sz="1800" b="1" dirty="0"/>
              <a:t> и </a:t>
            </a:r>
            <a:r>
              <a:rPr lang="en-US" sz="1800" b="1" dirty="0" err="1"/>
              <a:t>здруженија</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учествуват</a:t>
            </a:r>
            <a:r>
              <a:rPr lang="en-US" sz="1800" b="1" dirty="0"/>
              <a:t> </a:t>
            </a:r>
            <a:r>
              <a:rPr lang="en-US" sz="1800" b="1" dirty="0" err="1"/>
              <a:t>со</a:t>
            </a:r>
            <a:r>
              <a:rPr lang="en-US" sz="1800" b="1" dirty="0"/>
              <a:t> </a:t>
            </a:r>
            <a:r>
              <a:rPr lang="en-US" sz="1800" b="1" dirty="0" err="1"/>
              <a:t>најмалку</a:t>
            </a:r>
            <a:r>
              <a:rPr lang="en-US" sz="1800" b="1" dirty="0"/>
              <a:t> 50% </a:t>
            </a:r>
            <a:r>
              <a:rPr lang="en-US" sz="1800" b="1" dirty="0" err="1"/>
              <a:t>од</a:t>
            </a:r>
            <a:r>
              <a:rPr lang="en-US" sz="1800" b="1" dirty="0"/>
              <a:t> </a:t>
            </a:r>
            <a:r>
              <a:rPr lang="en-US" sz="1800" b="1" dirty="0" err="1"/>
              <a:t>локалното</a:t>
            </a:r>
            <a:r>
              <a:rPr lang="en-US" sz="1800" b="1" dirty="0"/>
              <a:t> </a:t>
            </a:r>
            <a:r>
              <a:rPr lang="en-US" sz="1800" b="1" dirty="0" err="1"/>
              <a:t>партнерство</a:t>
            </a:r>
            <a:r>
              <a:rPr lang="en-US" sz="1800" b="1" dirty="0"/>
              <a:t>.</a:t>
            </a:r>
            <a:endParaRPr lang="mk-MK" sz="1800" b="1" dirty="0"/>
          </a:p>
          <a:p>
            <a:pPr marL="203200" indent="0">
              <a:buNone/>
            </a:pPr>
            <a:r>
              <a:rPr lang="mk-MK" sz="1800" b="1" dirty="0"/>
              <a:t>     </a:t>
            </a:r>
            <a:r>
              <a:rPr lang="en-US" sz="1800" b="1" dirty="0" err="1"/>
              <a:t>Нивната</a:t>
            </a:r>
            <a:r>
              <a:rPr lang="en-US" sz="1800" b="1" dirty="0"/>
              <a:t> </a:t>
            </a:r>
            <a:r>
              <a:rPr lang="en-US" sz="1800" b="1" dirty="0" err="1"/>
              <a:t>правна</a:t>
            </a:r>
            <a:r>
              <a:rPr lang="en-US" sz="1800" b="1" dirty="0"/>
              <a:t> </a:t>
            </a:r>
            <a:r>
              <a:rPr lang="en-US" sz="1800" b="1" dirty="0" err="1"/>
              <a:t>форма</a:t>
            </a:r>
            <a:r>
              <a:rPr lang="en-US" sz="1800" b="1" dirty="0"/>
              <a:t> </a:t>
            </a:r>
            <a:r>
              <a:rPr lang="en-US" sz="1800" b="1" dirty="0" err="1"/>
              <a:t>на</a:t>
            </a:r>
            <a:r>
              <a:rPr lang="en-US" sz="1800" b="1" dirty="0"/>
              <a:t> </a:t>
            </a:r>
            <a:r>
              <a:rPr lang="en-US" sz="1800" b="1" dirty="0" err="1"/>
              <a:t>постоење</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се</a:t>
            </a:r>
            <a:r>
              <a:rPr lang="en-US" sz="1800" b="1" dirty="0"/>
              <a:t> </a:t>
            </a:r>
            <a:r>
              <a:rPr lang="en-US" sz="1800" b="1" dirty="0" err="1"/>
              <a:t>разликува</a:t>
            </a:r>
            <a:r>
              <a:rPr lang="en-US" sz="1800" b="1" dirty="0"/>
              <a:t> </a:t>
            </a:r>
            <a:r>
              <a:rPr lang="en-US" sz="1800" b="1" dirty="0" err="1"/>
              <a:t>од</a:t>
            </a:r>
            <a:r>
              <a:rPr lang="en-US" sz="1800" b="1" dirty="0"/>
              <a:t> </a:t>
            </a:r>
            <a:r>
              <a:rPr lang="en-US" sz="1800" b="1" dirty="0" err="1"/>
              <a:t>земја</a:t>
            </a:r>
            <a:r>
              <a:rPr lang="en-US" sz="1800" b="1" dirty="0"/>
              <a:t> </a:t>
            </a:r>
            <a:r>
              <a:rPr lang="en-US" sz="1800" b="1" dirty="0" err="1"/>
              <a:t>до</a:t>
            </a:r>
            <a:r>
              <a:rPr lang="en-US" sz="1800" b="1" dirty="0"/>
              <a:t> </a:t>
            </a:r>
            <a:r>
              <a:rPr lang="en-US" sz="1800" b="1" dirty="0" err="1"/>
              <a:t>земја</a:t>
            </a:r>
            <a:r>
              <a:rPr lang="en-US" sz="1800" b="1" dirty="0"/>
              <a:t>, </a:t>
            </a:r>
            <a:r>
              <a:rPr lang="en-US" sz="1800" b="1" dirty="0" err="1"/>
              <a:t>но</a:t>
            </a:r>
            <a:r>
              <a:rPr lang="en-US" sz="1800" b="1" dirty="0"/>
              <a:t> </a:t>
            </a:r>
            <a:r>
              <a:rPr lang="en-US" sz="1800" b="1" dirty="0" err="1"/>
              <a:t>најчесто</a:t>
            </a:r>
            <a:r>
              <a:rPr lang="en-US" sz="1800" b="1" dirty="0"/>
              <a:t> </a:t>
            </a:r>
            <a:r>
              <a:rPr lang="en-US" sz="1800" b="1" dirty="0" err="1"/>
              <a:t>се</a:t>
            </a:r>
            <a:r>
              <a:rPr lang="en-US" sz="1800" b="1" dirty="0"/>
              <a:t> </a:t>
            </a:r>
            <a:r>
              <a:rPr lang="en-US" sz="1800" b="1" dirty="0" err="1"/>
              <a:t>непрофитни</a:t>
            </a:r>
            <a:r>
              <a:rPr lang="en-US" sz="1800" b="1" dirty="0"/>
              <a:t>, </a:t>
            </a:r>
            <a:r>
              <a:rPr lang="en-US" sz="1800" b="1" dirty="0" err="1"/>
              <a:t>регистрирани</a:t>
            </a:r>
            <a:r>
              <a:rPr lang="en-US" sz="1800" b="1" dirty="0"/>
              <a:t>  </a:t>
            </a:r>
            <a:r>
              <a:rPr lang="en-US" sz="1800" b="1" dirty="0" err="1"/>
              <a:t>организации</a:t>
            </a:r>
            <a:r>
              <a:rPr lang="en-US" sz="1800" b="1" dirty="0"/>
              <a:t>.</a:t>
            </a:r>
            <a:endParaRPr lang="mk-MK" sz="1800" b="1" dirty="0"/>
          </a:p>
          <a:p>
            <a:pPr marL="203200" indent="0">
              <a:buNone/>
            </a:pPr>
            <a:endParaRPr lang="mk-MK" sz="1800" dirty="0"/>
          </a:p>
          <a:p>
            <a:pPr marL="203200" indent="0">
              <a:buNone/>
            </a:pPr>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19481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7"/>
            <a:ext cx="9144000" cy="1143000"/>
          </a:xfrm>
        </p:spPr>
        <p:txBody>
          <a:bodyPr/>
          <a:lstStyle/>
          <a:p>
            <a:pPr lvl="0"/>
            <a:br>
              <a:rPr lang="mk-MK" sz="4000" b="1" dirty="0"/>
            </a:br>
            <a:r>
              <a:rPr lang="mk-MK" sz="4000" b="1" dirty="0"/>
              <a:t>4. </a:t>
            </a:r>
            <a:r>
              <a:rPr lang="en-US" sz="4000" b="1" dirty="0"/>
              <a:t>МУЛТИСЕКТОРСКО ИНТЕГРИРАЊЕ</a:t>
            </a:r>
            <a:br>
              <a:rPr lang="mk-MK" b="1" dirty="0"/>
            </a:br>
            <a:endParaRPr lang="mk-MK" dirty="0"/>
          </a:p>
        </p:txBody>
      </p:sp>
      <p:sp>
        <p:nvSpPr>
          <p:cNvPr id="3" name="Text Placeholder 2"/>
          <p:cNvSpPr>
            <a:spLocks noGrp="1"/>
          </p:cNvSpPr>
          <p:nvPr>
            <p:ph type="body" idx="1"/>
          </p:nvPr>
        </p:nvSpPr>
        <p:spPr>
          <a:xfrm>
            <a:off x="0" y="1600200"/>
            <a:ext cx="9144000" cy="4925144"/>
          </a:xfrm>
        </p:spPr>
        <p:txBody>
          <a:bodyPr/>
          <a:lstStyle/>
          <a:p>
            <a:pPr marL="203200" indent="0">
              <a:buNone/>
            </a:pPr>
            <a:endParaRPr lang="mk-MK" sz="1800" dirty="0"/>
          </a:p>
          <a:p>
            <a:pPr marL="203200" indent="0">
              <a:buNone/>
            </a:pPr>
            <a:r>
              <a:rPr lang="mk-MK" sz="1800" b="1" dirty="0"/>
              <a:t>     </a:t>
            </a:r>
            <a:r>
              <a:rPr lang="en-US" sz="1800" b="1" dirty="0" err="1"/>
              <a:t>Кога</a:t>
            </a:r>
            <a:r>
              <a:rPr lang="en-US" sz="1800" b="1" dirty="0"/>
              <a:t> </a:t>
            </a:r>
            <a:r>
              <a:rPr lang="en-US" sz="1800" b="1" dirty="0" err="1"/>
              <a:t>се</a:t>
            </a:r>
            <a:r>
              <a:rPr lang="en-US" sz="1800" b="1" dirty="0"/>
              <a:t> </a:t>
            </a:r>
            <a:r>
              <a:rPr lang="en-US" sz="1800" b="1" dirty="0" err="1"/>
              <a:t>креира</a:t>
            </a:r>
            <a:r>
              <a:rPr lang="en-US" sz="1800" b="1" dirty="0"/>
              <a:t> </a:t>
            </a:r>
            <a:r>
              <a:rPr lang="en-US" sz="1800" b="1" dirty="0" err="1"/>
              <a:t>Локалната</a:t>
            </a:r>
            <a:r>
              <a:rPr lang="en-US" sz="1800" b="1" dirty="0"/>
              <a:t> </a:t>
            </a:r>
            <a:r>
              <a:rPr lang="en-US" sz="1800" b="1" dirty="0" err="1"/>
              <a:t>развојна</a:t>
            </a:r>
            <a:r>
              <a:rPr lang="en-US" sz="1800" b="1" dirty="0"/>
              <a:t> </a:t>
            </a:r>
            <a:r>
              <a:rPr lang="en-US" sz="1800" b="1" dirty="0" err="1"/>
              <a:t>стратегија</a:t>
            </a:r>
            <a:r>
              <a:rPr lang="en-US" sz="1800" b="1" dirty="0"/>
              <a:t>, </a:t>
            </a:r>
            <a:r>
              <a:rPr lang="en-US" sz="1800" b="1" dirty="0" err="1"/>
              <a:t>според</a:t>
            </a:r>
            <a:r>
              <a:rPr lang="en-US" sz="1800" b="1" dirty="0"/>
              <a:t> </a:t>
            </a:r>
            <a:r>
              <a:rPr lang="mk-MK" sz="1800" b="1" dirty="0"/>
              <a:t> </a:t>
            </a:r>
            <a:r>
              <a:rPr lang="en-US" sz="1800" b="1" i="1" dirty="0">
                <a:effectLst>
                  <a:outerShdw blurRad="38100" dist="38100" dir="2700000" algn="tl">
                    <a:srgbClr val="000000">
                      <a:alpha val="43137"/>
                    </a:srgbClr>
                  </a:outerShdw>
                </a:effectLst>
              </a:rPr>
              <a:t>ЛЕАДЕР</a:t>
            </a:r>
            <a:r>
              <a:rPr lang="mk-MK" sz="1800" b="1" i="1" dirty="0">
                <a:effectLst>
                  <a:outerShdw blurRad="38100" dist="38100" dir="2700000" algn="tl">
                    <a:srgbClr val="000000">
                      <a:alpha val="43137"/>
                    </a:srgbClr>
                  </a:outerShdw>
                </a:effectLst>
              </a:rPr>
              <a:t> </a:t>
            </a:r>
            <a:r>
              <a:rPr lang="en-US" sz="1800" b="1" dirty="0"/>
              <a:t> </a:t>
            </a:r>
            <a:r>
              <a:rPr lang="en-US" sz="1800" b="1" dirty="0" err="1"/>
              <a:t>пристапот</a:t>
            </a:r>
            <a:r>
              <a:rPr lang="en-US" sz="1800" b="1" dirty="0"/>
              <a:t>, </a:t>
            </a:r>
            <a:r>
              <a:rPr lang="en-US" sz="1800" b="1" dirty="0" err="1"/>
              <a:t>потребите</a:t>
            </a:r>
            <a:r>
              <a:rPr lang="en-US" sz="1800" b="1" dirty="0"/>
              <a:t> </a:t>
            </a:r>
            <a:r>
              <a:rPr lang="en-US" sz="1800" b="1" dirty="0" err="1"/>
              <a:t>на</a:t>
            </a:r>
            <a:r>
              <a:rPr lang="en-US" sz="1800" b="1" dirty="0"/>
              <a:t> </a:t>
            </a:r>
            <a:r>
              <a:rPr lang="en-US" sz="1800" b="1" dirty="0" err="1"/>
              <a:t>територијата</a:t>
            </a:r>
            <a:r>
              <a:rPr lang="en-US" sz="1800" b="1" dirty="0"/>
              <a:t> </a:t>
            </a:r>
            <a:r>
              <a:rPr lang="en-US" sz="1800" b="1" dirty="0" err="1"/>
              <a:t>не</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бидат</a:t>
            </a:r>
            <a:r>
              <a:rPr lang="en-US" sz="1800" b="1" dirty="0"/>
              <a:t> </a:t>
            </a:r>
            <a:r>
              <a:rPr lang="en-US" sz="1800" b="1" dirty="0" err="1"/>
              <a:t>разгледувани</a:t>
            </a:r>
            <a:r>
              <a:rPr lang="en-US" sz="1800" b="1" dirty="0"/>
              <a:t> </a:t>
            </a:r>
            <a:r>
              <a:rPr lang="en-US" sz="1800" b="1" dirty="0" err="1"/>
              <a:t>одделно</a:t>
            </a:r>
            <a:r>
              <a:rPr lang="en-US" sz="1800" b="1" dirty="0"/>
              <a:t>, </a:t>
            </a:r>
            <a:r>
              <a:rPr lang="en-US" sz="1800" b="1" dirty="0" err="1"/>
              <a:t>по</a:t>
            </a:r>
            <a:r>
              <a:rPr lang="en-US" sz="1800" b="1" dirty="0"/>
              <a:t> </a:t>
            </a:r>
            <a:r>
              <a:rPr lang="en-US" sz="1800" b="1" dirty="0" err="1"/>
              <a:t>сектори</a:t>
            </a:r>
            <a:r>
              <a:rPr lang="en-US" sz="1800" b="1" dirty="0"/>
              <a:t>, </a:t>
            </a:r>
            <a:r>
              <a:rPr lang="en-US" sz="1800" b="1" dirty="0" err="1"/>
              <a:t>туку</a:t>
            </a:r>
            <a:r>
              <a:rPr lang="en-US" sz="1800" b="1" dirty="0"/>
              <a:t>, </a:t>
            </a:r>
            <a:r>
              <a:rPr lang="en-US" sz="1800" b="1" dirty="0" err="1"/>
              <a:t>анализата</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прави</a:t>
            </a:r>
            <a:r>
              <a:rPr lang="en-US" sz="1800" b="1" dirty="0"/>
              <a:t> </a:t>
            </a:r>
            <a:r>
              <a:rPr lang="en-US" sz="1800" b="1" dirty="0" err="1"/>
              <a:t>интегрално</a:t>
            </a:r>
            <a:r>
              <a:rPr lang="en-US" sz="1800" b="1" dirty="0"/>
              <a:t>, </a:t>
            </a:r>
            <a:r>
              <a:rPr lang="en-US" sz="1800" b="1" dirty="0" err="1"/>
              <a:t>за</a:t>
            </a:r>
            <a:r>
              <a:rPr lang="en-US" sz="1800" b="1" dirty="0"/>
              <a:t> </a:t>
            </a:r>
            <a:r>
              <a:rPr lang="en-US" sz="1800" b="1" dirty="0" err="1"/>
              <a:t>сите</a:t>
            </a:r>
            <a:r>
              <a:rPr lang="en-US" sz="1800" b="1" dirty="0"/>
              <a:t> </a:t>
            </a:r>
            <a:r>
              <a:rPr lang="en-US" sz="1800" b="1" dirty="0" err="1"/>
              <a:t>сектори</a:t>
            </a:r>
            <a:r>
              <a:rPr lang="en-US" sz="1800" b="1" dirty="0"/>
              <a:t> </a:t>
            </a:r>
            <a:r>
              <a:rPr lang="en-US" sz="1800" b="1" dirty="0" err="1"/>
              <a:t>заедно</a:t>
            </a:r>
            <a:r>
              <a:rPr lang="en-US" sz="1800" b="1" dirty="0"/>
              <a:t>.</a:t>
            </a:r>
            <a:endParaRPr lang="mk-MK" sz="1800" b="1" dirty="0"/>
          </a:p>
          <a:p>
            <a:pPr marL="203200" indent="0">
              <a:buNone/>
            </a:pPr>
            <a:r>
              <a:rPr lang="mk-MK" sz="1800" b="1" dirty="0"/>
              <a:t>     </a:t>
            </a:r>
            <a:r>
              <a:rPr lang="en-US" sz="1800" b="1" dirty="0" err="1"/>
              <a:t>Стратегиите</a:t>
            </a:r>
            <a:r>
              <a:rPr lang="en-US" sz="1800" b="1" dirty="0"/>
              <a:t> </a:t>
            </a:r>
            <a:r>
              <a:rPr lang="en-US" sz="1800" b="1" dirty="0" err="1"/>
              <a:t>за</a:t>
            </a:r>
            <a:r>
              <a:rPr lang="en-US" sz="1800" b="1" dirty="0"/>
              <a:t> </a:t>
            </a:r>
            <a:r>
              <a:rPr lang="en-US" sz="1800" b="1" dirty="0" err="1"/>
              <a:t>локален</a:t>
            </a:r>
            <a:r>
              <a:rPr lang="en-US" sz="1800" b="1" dirty="0"/>
              <a:t> </a:t>
            </a:r>
            <a:r>
              <a:rPr lang="en-US" sz="1800" b="1" dirty="0" err="1"/>
              <a:t>развој</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интегрираат</a:t>
            </a:r>
            <a:r>
              <a:rPr lang="en-US" sz="1800" b="1" dirty="0"/>
              <a:t> </a:t>
            </a:r>
            <a:r>
              <a:rPr lang="en-US" sz="1800" b="1" dirty="0" err="1"/>
              <a:t>важните</a:t>
            </a:r>
            <a:r>
              <a:rPr lang="en-US" sz="1800" b="1" dirty="0"/>
              <a:t> </a:t>
            </a:r>
            <a:r>
              <a:rPr lang="en-US" sz="1800" b="1" dirty="0" err="1"/>
              <a:t>развојни</a:t>
            </a:r>
            <a:r>
              <a:rPr lang="en-US" sz="1800" b="1" dirty="0"/>
              <a:t> </a:t>
            </a:r>
            <a:r>
              <a:rPr lang="en-US" sz="1800" b="1" dirty="0" err="1"/>
              <a:t>потреби</a:t>
            </a:r>
            <a:r>
              <a:rPr lang="en-US" sz="1800" b="1" dirty="0"/>
              <a:t> </a:t>
            </a:r>
            <a:r>
              <a:rPr lang="en-US" sz="1800" b="1" dirty="0" err="1"/>
              <a:t>од</a:t>
            </a:r>
            <a:r>
              <a:rPr lang="en-US" sz="1800" b="1" dirty="0"/>
              <a:t> </a:t>
            </a:r>
            <a:r>
              <a:rPr lang="en-US" sz="1800" b="1" dirty="0" err="1"/>
              <a:t>сите</a:t>
            </a:r>
            <a:r>
              <a:rPr lang="en-US" sz="1800" b="1" dirty="0"/>
              <a:t> </a:t>
            </a:r>
            <a:r>
              <a:rPr lang="en-US" sz="1800" b="1" dirty="0" err="1"/>
              <a:t>сектори</a:t>
            </a:r>
            <a:r>
              <a:rPr lang="en-US" sz="1800" b="1" dirty="0"/>
              <a:t>, </a:t>
            </a:r>
            <a:r>
              <a:rPr lang="en-US" sz="1800" b="1" dirty="0" err="1"/>
              <a:t>за</a:t>
            </a:r>
            <a:r>
              <a:rPr lang="en-US" sz="1800" b="1" dirty="0"/>
              <a:t> </a:t>
            </a:r>
            <a:r>
              <a:rPr lang="en-US" sz="1800" b="1" dirty="0" err="1"/>
              <a:t>да</a:t>
            </a:r>
            <a:r>
              <a:rPr lang="en-US" sz="1800" b="1" dirty="0"/>
              <a:t> </a:t>
            </a:r>
            <a:r>
              <a:rPr lang="en-US" sz="1800" b="1" dirty="0" err="1"/>
              <a:t>можат</a:t>
            </a:r>
            <a:r>
              <a:rPr lang="en-US" sz="1800" b="1" dirty="0"/>
              <a:t> </a:t>
            </a:r>
            <a:r>
              <a:rPr lang="en-US" sz="1800" b="1" dirty="0" err="1"/>
              <a:t>на</a:t>
            </a:r>
            <a:r>
              <a:rPr lang="en-US" sz="1800" b="1" dirty="0"/>
              <a:t> </a:t>
            </a:r>
            <a:r>
              <a:rPr lang="en-US" sz="1800" b="1" dirty="0" err="1"/>
              <a:t>тој</a:t>
            </a:r>
            <a:r>
              <a:rPr lang="en-US" sz="1800" b="1" dirty="0"/>
              <a:t> </a:t>
            </a:r>
            <a:r>
              <a:rPr lang="en-US" sz="1800" b="1" dirty="0" err="1"/>
              <a:t>начин</a:t>
            </a:r>
            <a:r>
              <a:rPr lang="en-US" sz="1800" b="1" dirty="0"/>
              <a:t> </a:t>
            </a:r>
            <a:r>
              <a:rPr lang="en-US" sz="1800" b="1" dirty="0" err="1"/>
              <a:t>да</a:t>
            </a:r>
            <a:r>
              <a:rPr lang="en-US" sz="1800" b="1" dirty="0"/>
              <a:t> </a:t>
            </a:r>
            <a:r>
              <a:rPr lang="en-US" sz="1800" b="1" dirty="0" err="1"/>
              <a:t>се</a:t>
            </a:r>
            <a:r>
              <a:rPr lang="en-US" sz="1800" b="1" dirty="0"/>
              <a:t> </a:t>
            </a:r>
            <a:r>
              <a:rPr lang="en-US" sz="1800" b="1" dirty="0" err="1"/>
              <a:t>достигнат</a:t>
            </a:r>
            <a:r>
              <a:rPr lang="en-US" sz="1800" b="1" dirty="0"/>
              <a:t> </a:t>
            </a:r>
            <a:r>
              <a:rPr lang="en-US" sz="1800" b="1" dirty="0" err="1"/>
              <a:t>посакуваните</a:t>
            </a:r>
            <a:r>
              <a:rPr lang="en-US" sz="1800" b="1" dirty="0"/>
              <a:t> </a:t>
            </a:r>
            <a:r>
              <a:rPr lang="en-US" sz="1800" b="1" dirty="0" err="1"/>
              <a:t>заеднички</a:t>
            </a:r>
            <a:r>
              <a:rPr lang="en-US" sz="1800" b="1" dirty="0"/>
              <a:t> </a:t>
            </a:r>
            <a:r>
              <a:rPr lang="en-US" sz="1800" b="1" dirty="0" err="1"/>
              <a:t>цели</a:t>
            </a:r>
            <a:r>
              <a:rPr lang="en-US" sz="1800" b="1" dirty="0"/>
              <a:t>.</a:t>
            </a:r>
            <a:endParaRPr lang="mk-MK" sz="1800" b="1" dirty="0"/>
          </a:p>
          <a:p>
            <a:pPr marL="203200" indent="0">
              <a:buNone/>
            </a:pPr>
            <a:r>
              <a:rPr lang="mk-MK" sz="1800" b="1" dirty="0"/>
              <a:t>     </a:t>
            </a:r>
            <a:r>
              <a:rPr lang="en-US" sz="1800" b="1" dirty="0" err="1"/>
              <a:t>Акциите</a:t>
            </a:r>
            <a:r>
              <a:rPr lang="en-US" sz="1800" b="1" dirty="0"/>
              <a:t> и </a:t>
            </a:r>
            <a:r>
              <a:rPr lang="en-US" sz="1800" b="1" dirty="0" err="1"/>
              <a:t>проектите</a:t>
            </a:r>
            <a:r>
              <a:rPr lang="en-US" sz="1800" b="1" dirty="0"/>
              <a:t> </a:t>
            </a:r>
            <a:r>
              <a:rPr lang="en-US" sz="1800" b="1" dirty="0" err="1"/>
              <a:t>што</a:t>
            </a:r>
            <a:r>
              <a:rPr lang="en-US" sz="1800" b="1" dirty="0"/>
              <a:t> </a:t>
            </a:r>
            <a:r>
              <a:rPr lang="en-US" sz="1800" b="1" dirty="0" err="1"/>
              <a:t>ги</a:t>
            </a:r>
            <a:r>
              <a:rPr lang="en-US" sz="1800" b="1" dirty="0"/>
              <a:t> </a:t>
            </a:r>
            <a:r>
              <a:rPr lang="en-US" sz="1800" b="1" dirty="0" err="1"/>
              <a:t>содржат</a:t>
            </a:r>
            <a:r>
              <a:rPr lang="en-US" sz="1800" b="1" dirty="0"/>
              <a:t> </a:t>
            </a:r>
            <a:r>
              <a:rPr lang="en-US" sz="1800" b="1" dirty="0" err="1"/>
              <a:t>локалните</a:t>
            </a:r>
            <a:r>
              <a:rPr lang="en-US" sz="1800" b="1" dirty="0"/>
              <a:t> </a:t>
            </a:r>
            <a:r>
              <a:rPr lang="en-US" sz="1800" b="1" dirty="0" err="1"/>
              <a:t>стратегии</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бидат</a:t>
            </a:r>
            <a:r>
              <a:rPr lang="en-US" sz="1800" b="1" dirty="0"/>
              <a:t> </a:t>
            </a:r>
            <a:r>
              <a:rPr lang="en-US" sz="1800" b="1" dirty="0" err="1"/>
              <a:t>меѓусебно</a:t>
            </a:r>
            <a:r>
              <a:rPr lang="en-US" sz="1800" b="1" dirty="0"/>
              <a:t> </a:t>
            </a:r>
            <a:r>
              <a:rPr lang="en-US" sz="1800" b="1" dirty="0" err="1"/>
              <a:t>поврзани</a:t>
            </a:r>
            <a:r>
              <a:rPr lang="en-US" sz="1800" b="1" dirty="0"/>
              <a:t> и </a:t>
            </a:r>
            <a:r>
              <a:rPr lang="en-US" sz="1800" b="1" dirty="0" err="1"/>
              <a:t>управувани</a:t>
            </a:r>
            <a:r>
              <a:rPr lang="en-US" sz="1800" b="1" dirty="0"/>
              <a:t> </a:t>
            </a:r>
            <a:r>
              <a:rPr lang="en-US" sz="1800" b="1" dirty="0" err="1"/>
              <a:t>во</a:t>
            </a:r>
            <a:r>
              <a:rPr lang="en-US" sz="1800" b="1" dirty="0"/>
              <a:t> </a:t>
            </a:r>
            <a:r>
              <a:rPr lang="en-US" sz="1800" b="1" dirty="0" err="1"/>
              <a:t>здружена</a:t>
            </a:r>
            <a:r>
              <a:rPr lang="en-US" sz="1800" b="1" dirty="0"/>
              <a:t> </a:t>
            </a:r>
            <a:r>
              <a:rPr lang="en-US" sz="1800" b="1" dirty="0" err="1"/>
              <a:t>целина</a:t>
            </a:r>
            <a:r>
              <a:rPr lang="en-US" sz="1800" b="1" dirty="0"/>
              <a:t>. </a:t>
            </a:r>
            <a:endParaRPr lang="mk-MK" sz="1800" b="1" dirty="0"/>
          </a:p>
          <a:p>
            <a:pPr marL="203200" indent="0">
              <a:buNone/>
            </a:pPr>
            <a:r>
              <a:rPr lang="mk-MK" sz="1800" b="1" dirty="0"/>
              <a:t>     </a:t>
            </a:r>
            <a:r>
              <a:rPr lang="en-US" sz="1800" b="1" dirty="0"/>
              <a:t>ЛАГ </a:t>
            </a:r>
            <a:r>
              <a:rPr lang="en-US" sz="1800" b="1" dirty="0" err="1"/>
              <a:t>понекогаш</a:t>
            </a:r>
            <a:r>
              <a:rPr lang="en-US" sz="1800" b="1" dirty="0"/>
              <a:t> </a:t>
            </a:r>
            <a:r>
              <a:rPr lang="en-US" sz="1800" b="1" dirty="0" err="1"/>
              <a:t>во</a:t>
            </a:r>
            <a:r>
              <a:rPr lang="en-US" sz="1800" b="1" dirty="0"/>
              <a:t> </a:t>
            </a:r>
            <a:r>
              <a:rPr lang="en-US" sz="1800" b="1" dirty="0" err="1"/>
              <a:t>себе</a:t>
            </a:r>
            <a:r>
              <a:rPr lang="en-US" sz="1800" b="1" dirty="0"/>
              <a:t> </a:t>
            </a:r>
            <a:r>
              <a:rPr lang="en-US" sz="1800" b="1" dirty="0" err="1"/>
              <a:t>поврзуваат</a:t>
            </a:r>
            <a:r>
              <a:rPr lang="en-US" sz="1800" b="1" dirty="0"/>
              <a:t> </a:t>
            </a:r>
            <a:r>
              <a:rPr lang="en-US" sz="1800" b="1" dirty="0" err="1"/>
              <a:t>изненадувачки</a:t>
            </a:r>
            <a:r>
              <a:rPr lang="en-US" sz="1800" b="1" dirty="0"/>
              <a:t> </a:t>
            </a:r>
            <a:r>
              <a:rPr lang="en-US" sz="1800" b="1" dirty="0" err="1"/>
              <a:t>разнородни</a:t>
            </a:r>
            <a:r>
              <a:rPr lang="en-US" sz="1800" b="1" dirty="0"/>
              <a:t> </a:t>
            </a:r>
            <a:r>
              <a:rPr lang="en-US" sz="1800" b="1" dirty="0" err="1"/>
              <a:t>актери</a:t>
            </a:r>
            <a:r>
              <a:rPr lang="en-US" sz="1800" b="1" dirty="0"/>
              <a:t> </a:t>
            </a:r>
            <a:r>
              <a:rPr lang="en-US" sz="1800" b="1" dirty="0" err="1"/>
              <a:t>кои</a:t>
            </a:r>
            <a:r>
              <a:rPr lang="en-US" sz="1800" b="1" dirty="0"/>
              <a:t> </a:t>
            </a:r>
            <a:r>
              <a:rPr lang="en-US" sz="1800" b="1" dirty="0" err="1"/>
              <a:t>можат</a:t>
            </a:r>
            <a:r>
              <a:rPr lang="en-US" sz="1800" b="1" dirty="0"/>
              <a:t> </a:t>
            </a:r>
            <a:r>
              <a:rPr lang="en-US" sz="1800" b="1" dirty="0" err="1"/>
              <a:t>да</a:t>
            </a:r>
            <a:r>
              <a:rPr lang="en-US" sz="1800" b="1" dirty="0"/>
              <a:t> </a:t>
            </a:r>
            <a:r>
              <a:rPr lang="en-US" sz="1800" b="1" dirty="0" err="1"/>
              <a:t>бидат</a:t>
            </a:r>
            <a:r>
              <a:rPr lang="en-US" sz="1800" b="1" dirty="0"/>
              <a:t> </a:t>
            </a:r>
            <a:r>
              <a:rPr lang="en-US" sz="1800" b="1" dirty="0" err="1"/>
              <a:t>плодна</a:t>
            </a:r>
            <a:r>
              <a:rPr lang="en-US" sz="1800" b="1" dirty="0"/>
              <a:t> </a:t>
            </a:r>
            <a:r>
              <a:rPr lang="en-US" sz="1800" b="1" dirty="0" err="1"/>
              <a:t>почва</a:t>
            </a:r>
            <a:r>
              <a:rPr lang="en-US" sz="1800" b="1" dirty="0"/>
              <a:t> </a:t>
            </a:r>
            <a:r>
              <a:rPr lang="en-US" sz="1800" b="1" dirty="0" err="1"/>
              <a:t>за</a:t>
            </a:r>
            <a:r>
              <a:rPr lang="en-US" sz="1800" b="1" dirty="0"/>
              <a:t> </a:t>
            </a:r>
            <a:r>
              <a:rPr lang="en-US" sz="1800" b="1" dirty="0" err="1"/>
              <a:t>партнерства</a:t>
            </a:r>
            <a:r>
              <a:rPr lang="en-US" sz="1800" b="1" dirty="0"/>
              <a:t> и </a:t>
            </a:r>
            <a:r>
              <a:rPr lang="en-US" sz="1800" b="1" dirty="0" err="1"/>
              <a:t>иновации</a:t>
            </a:r>
            <a:r>
              <a:rPr lang="en-US" sz="1800" b="1" dirty="0"/>
              <a:t>. </a:t>
            </a:r>
            <a:r>
              <a:rPr lang="en-US" sz="1800" b="1" dirty="0" err="1"/>
              <a:t>За</a:t>
            </a:r>
            <a:r>
              <a:rPr lang="en-US" sz="1800" b="1" dirty="0"/>
              <a:t> </a:t>
            </a:r>
            <a:r>
              <a:rPr lang="en-US" sz="1800" b="1" dirty="0" err="1"/>
              <a:t>да</a:t>
            </a:r>
            <a:r>
              <a:rPr lang="en-US" sz="1800" b="1" dirty="0"/>
              <a:t> </a:t>
            </a:r>
            <a:r>
              <a:rPr lang="en-US" sz="1800" b="1" dirty="0" err="1"/>
              <a:t>овозможат</a:t>
            </a:r>
            <a:r>
              <a:rPr lang="en-US" sz="1800" b="1" dirty="0"/>
              <a:t> </a:t>
            </a:r>
            <a:r>
              <a:rPr lang="en-US" sz="1800" b="1" dirty="0" err="1"/>
              <a:t>вклучување</a:t>
            </a:r>
            <a:endParaRPr lang="mk-MK" sz="1800" b="1" dirty="0"/>
          </a:p>
          <a:p>
            <a:pPr marL="203200" indent="0">
              <a:buNone/>
            </a:pPr>
            <a:r>
              <a:rPr lang="en-US" sz="1800" b="1" dirty="0" err="1"/>
              <a:t>различни</a:t>
            </a:r>
            <a:r>
              <a:rPr lang="en-US" sz="1800" b="1" dirty="0"/>
              <a:t> </a:t>
            </a:r>
            <a:r>
              <a:rPr lang="en-US" sz="1800" b="1" dirty="0" err="1"/>
              <a:t>гледишта</a:t>
            </a:r>
            <a:r>
              <a:rPr lang="en-US" sz="1800" b="1" dirty="0"/>
              <a:t> и </a:t>
            </a:r>
            <a:r>
              <a:rPr lang="en-US" sz="1800" b="1" dirty="0" err="1"/>
              <a:t>ресурси</a:t>
            </a:r>
            <a:r>
              <a:rPr lang="en-US" sz="1800" b="1" dirty="0"/>
              <a:t>, ЛАГ</a:t>
            </a:r>
            <a:r>
              <a:rPr lang="mk-MK" sz="1800" b="1" dirty="0"/>
              <a:t>-овите</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бидат</a:t>
            </a:r>
            <a:r>
              <a:rPr lang="en-US" sz="1800" b="1" dirty="0"/>
              <a:t> </a:t>
            </a:r>
            <a:r>
              <a:rPr lang="en-US" sz="1800" b="1" dirty="0" err="1"/>
              <a:t>способни</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поврзуваат</a:t>
            </a:r>
            <a:r>
              <a:rPr lang="en-US" sz="1800" b="1" dirty="0"/>
              <a:t> </a:t>
            </a:r>
            <a:r>
              <a:rPr lang="en-US" sz="1800" b="1" dirty="0" err="1"/>
              <a:t>различните</a:t>
            </a:r>
            <a:r>
              <a:rPr lang="en-US" sz="1800" b="1" dirty="0"/>
              <a:t> </a:t>
            </a:r>
            <a:r>
              <a:rPr lang="en-US" sz="1800" b="1" dirty="0" err="1"/>
              <a:t>интереси</a:t>
            </a:r>
            <a:r>
              <a:rPr lang="en-US" sz="1800" b="1" dirty="0"/>
              <a:t> и </a:t>
            </a:r>
            <a:r>
              <a:rPr lang="en-US" sz="1800" b="1" dirty="0" err="1"/>
              <a:t>групи</a:t>
            </a:r>
            <a:r>
              <a:rPr lang="en-US" sz="1800" b="1" dirty="0"/>
              <a:t> </a:t>
            </a:r>
            <a:r>
              <a:rPr lang="en-US" sz="1800" b="1" dirty="0" err="1"/>
              <a:t>на</a:t>
            </a:r>
            <a:r>
              <a:rPr lang="en-US" sz="1800" b="1" dirty="0"/>
              <a:t> </a:t>
            </a:r>
            <a:r>
              <a:rPr lang="en-US" sz="1800" b="1" dirty="0" err="1"/>
              <a:t>интереси</a:t>
            </a:r>
            <a:r>
              <a:rPr lang="en-US" sz="1800" b="1" dirty="0"/>
              <a:t>, </a:t>
            </a:r>
            <a:r>
              <a:rPr lang="en-US" sz="1800" b="1" dirty="0" err="1"/>
              <a:t>во</a:t>
            </a:r>
            <a:r>
              <a:rPr lang="en-US" sz="1800" b="1" dirty="0"/>
              <a:t> </a:t>
            </a:r>
            <a:r>
              <a:rPr lang="en-US" sz="1800" b="1" dirty="0" err="1"/>
              <a:t>градителски</a:t>
            </a:r>
            <a:r>
              <a:rPr lang="en-US" sz="1800" b="1" dirty="0"/>
              <a:t> </a:t>
            </a:r>
            <a:r>
              <a:rPr lang="en-US" sz="1800" b="1" dirty="0" err="1"/>
              <a:t>дух</a:t>
            </a:r>
            <a:r>
              <a:rPr lang="en-US" sz="1800" b="1" dirty="0"/>
              <a:t>.</a:t>
            </a:r>
            <a:endParaRPr lang="mk-MK" sz="1800" b="1" dirty="0"/>
          </a:p>
          <a:p>
            <a:pPr marL="203200" indent="0">
              <a:buNone/>
            </a:pPr>
            <a:endParaRPr lang="mk-MK" sz="1800" dirty="0"/>
          </a:p>
          <a:p>
            <a:pPr marL="203200" indent="0">
              <a:buNone/>
            </a:pPr>
            <a:endParaRPr lang="mk-MK" sz="1800" dirty="0"/>
          </a:p>
          <a:p>
            <a:pPr marL="203200" indent="0">
              <a:buNone/>
            </a:pPr>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67571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r>
              <a:rPr lang="mk-MK" b="1" dirty="0"/>
            </a:br>
            <a:r>
              <a:rPr lang="mk-MK" b="1" dirty="0"/>
              <a:t>5. </a:t>
            </a:r>
            <a:r>
              <a:rPr lang="en-US" b="1" dirty="0"/>
              <a:t>ВМРЕЖУВАЊЕ</a:t>
            </a:r>
            <a:br>
              <a:rPr lang="mk-MK" b="1" dirty="0"/>
            </a:br>
            <a:endParaRPr lang="mk-MK" dirty="0"/>
          </a:p>
        </p:txBody>
      </p:sp>
      <p:sp>
        <p:nvSpPr>
          <p:cNvPr id="3" name="Text Placeholder 2"/>
          <p:cNvSpPr>
            <a:spLocks noGrp="1"/>
          </p:cNvSpPr>
          <p:nvPr>
            <p:ph type="body" idx="1"/>
          </p:nvPr>
        </p:nvSpPr>
        <p:spPr>
          <a:xfrm>
            <a:off x="0" y="1600200"/>
            <a:ext cx="9144000" cy="4925144"/>
          </a:xfrm>
        </p:spPr>
        <p:txBody>
          <a:bodyPr/>
          <a:lstStyle/>
          <a:p>
            <a:pPr marL="203200" indent="0">
              <a:buNone/>
            </a:pPr>
            <a:endParaRPr lang="mk-MK" sz="1800" b="1" dirty="0"/>
          </a:p>
          <a:p>
            <a:pPr marL="203200" indent="0">
              <a:buNone/>
            </a:pPr>
            <a:endParaRPr lang="mk-MK" sz="1800" b="1" dirty="0"/>
          </a:p>
          <a:p>
            <a:pPr marL="203200" indent="0">
              <a:buNone/>
            </a:pPr>
            <a:r>
              <a:rPr lang="mk-MK" sz="1800" b="1" dirty="0"/>
              <a:t>     </a:t>
            </a:r>
            <a:r>
              <a:rPr lang="en-US" sz="1800" b="1" dirty="0"/>
              <a:t>ЛАГ </a:t>
            </a:r>
            <a:r>
              <a:rPr lang="en-US" sz="1800" b="1" dirty="0" err="1"/>
              <a:t>самата</a:t>
            </a:r>
            <a:r>
              <a:rPr lang="en-US" sz="1800" b="1" dirty="0"/>
              <a:t> </a:t>
            </a:r>
            <a:r>
              <a:rPr lang="en-US" sz="1800" b="1" dirty="0" err="1"/>
              <a:t>по</a:t>
            </a:r>
            <a:r>
              <a:rPr lang="en-US" sz="1800" b="1" dirty="0"/>
              <a:t> </a:t>
            </a:r>
            <a:r>
              <a:rPr lang="en-US" sz="1800" b="1" dirty="0" err="1"/>
              <a:t>себе</a:t>
            </a:r>
            <a:r>
              <a:rPr lang="en-US" sz="1800" b="1" dirty="0"/>
              <a:t> е </a:t>
            </a:r>
            <a:r>
              <a:rPr lang="en-US" sz="1800" b="1" dirty="0" err="1"/>
              <a:t>мрежа</a:t>
            </a:r>
            <a:r>
              <a:rPr lang="en-US" sz="1800" b="1" dirty="0"/>
              <a:t>, </a:t>
            </a:r>
            <a:r>
              <a:rPr lang="en-US" sz="1800" b="1" dirty="0" err="1"/>
              <a:t>но</a:t>
            </a:r>
            <a:r>
              <a:rPr lang="en-US" sz="1800" b="1" dirty="0"/>
              <a:t> </a:t>
            </a:r>
            <a:r>
              <a:rPr lang="en-US" sz="1800" b="1" dirty="0" err="1"/>
              <a:t>истовремено</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гледа</a:t>
            </a:r>
            <a:r>
              <a:rPr lang="en-US" sz="1800" b="1" dirty="0"/>
              <a:t> </a:t>
            </a:r>
            <a:r>
              <a:rPr lang="en-US" sz="1800" b="1" dirty="0" err="1"/>
              <a:t>околу</a:t>
            </a:r>
            <a:r>
              <a:rPr lang="en-US" sz="1800" b="1" dirty="0"/>
              <a:t> </a:t>
            </a:r>
            <a:r>
              <a:rPr lang="en-US" sz="1800" b="1" dirty="0" err="1"/>
              <a:t>себе</a:t>
            </a:r>
            <a:r>
              <a:rPr lang="en-US" sz="1800" b="1" dirty="0"/>
              <a:t> и </a:t>
            </a:r>
            <a:r>
              <a:rPr lang="en-US" sz="1800" b="1" dirty="0" err="1"/>
              <a:t>да</a:t>
            </a:r>
            <a:r>
              <a:rPr lang="en-US" sz="1800" b="1" dirty="0"/>
              <a:t> </a:t>
            </a:r>
            <a:r>
              <a:rPr lang="en-US" sz="1800" b="1" dirty="0" err="1"/>
              <a:t>сорабо</a:t>
            </a:r>
            <a:r>
              <a:rPr lang="en-US" sz="1800" b="1" dirty="0"/>
              <a:t>- </a:t>
            </a:r>
            <a:r>
              <a:rPr lang="en-US" sz="1800" b="1" dirty="0" err="1"/>
              <a:t>тува</a:t>
            </a:r>
            <a:r>
              <a:rPr lang="en-US" sz="1800" b="1" dirty="0"/>
              <a:t> </a:t>
            </a:r>
            <a:r>
              <a:rPr lang="en-US" sz="1800" b="1" dirty="0" err="1"/>
              <a:t>со</a:t>
            </a:r>
            <a:r>
              <a:rPr lang="en-US" sz="1800" b="1" dirty="0"/>
              <a:t> </a:t>
            </a:r>
            <a:r>
              <a:rPr lang="en-US" sz="1800" b="1" dirty="0" err="1"/>
              <a:t>други</a:t>
            </a:r>
            <a:r>
              <a:rPr lang="en-US" sz="1800" b="1" dirty="0"/>
              <a:t> </a:t>
            </a:r>
            <a:r>
              <a:rPr lang="en-US" sz="1800" b="1" dirty="0" err="1"/>
              <a:t>развојни</a:t>
            </a:r>
            <a:r>
              <a:rPr lang="en-US" sz="1800" b="1" dirty="0"/>
              <a:t> </a:t>
            </a:r>
            <a:r>
              <a:rPr lang="en-US" sz="1800" b="1" dirty="0" err="1"/>
              <a:t>организации</a:t>
            </a:r>
            <a:r>
              <a:rPr lang="en-US" sz="1800" b="1" dirty="0"/>
              <a:t> </a:t>
            </a:r>
            <a:r>
              <a:rPr lang="en-US" sz="1800" b="1" dirty="0" err="1"/>
              <a:t>на</a:t>
            </a:r>
            <a:r>
              <a:rPr lang="en-US" sz="1800" b="1" dirty="0"/>
              <a:t> </a:t>
            </a:r>
            <a:r>
              <a:rPr lang="en-US" sz="1800" b="1" dirty="0" err="1"/>
              <a:t>локално</a:t>
            </a:r>
            <a:r>
              <a:rPr lang="en-US" sz="1800" b="1" dirty="0"/>
              <a:t>, </a:t>
            </a:r>
            <a:r>
              <a:rPr lang="en-US" sz="1800" b="1" dirty="0" err="1"/>
              <a:t>национално</a:t>
            </a:r>
            <a:r>
              <a:rPr lang="en-US" sz="1800" b="1" dirty="0"/>
              <a:t> и </a:t>
            </a:r>
            <a:r>
              <a:rPr lang="en-US" sz="1800" b="1" dirty="0" err="1"/>
              <a:t>на</a:t>
            </a:r>
            <a:r>
              <a:rPr lang="en-US" sz="1800" b="1" dirty="0"/>
              <a:t> </a:t>
            </a:r>
            <a:r>
              <a:rPr lang="en-US" sz="1800" b="1" dirty="0" err="1"/>
              <a:t>интернационално</a:t>
            </a:r>
            <a:r>
              <a:rPr lang="en-US" sz="1800" b="1" dirty="0"/>
              <a:t> </a:t>
            </a:r>
            <a:r>
              <a:rPr lang="en-US" sz="1800" b="1" dirty="0" err="1"/>
              <a:t>ниво</a:t>
            </a:r>
            <a:r>
              <a:rPr lang="en-US" sz="1800" b="1" dirty="0"/>
              <a:t>.</a:t>
            </a:r>
            <a:endParaRPr lang="mk-MK" sz="1800" b="1" dirty="0"/>
          </a:p>
          <a:p>
            <a:pPr marL="203200" indent="0">
              <a:buNone/>
            </a:pPr>
            <a:r>
              <a:rPr lang="mk-MK" sz="1800" b="1" dirty="0"/>
              <a:t>     </a:t>
            </a:r>
            <a:r>
              <a:rPr lang="en-US" sz="1800" b="1" dirty="0" err="1"/>
              <a:t>Вмрежувањето</a:t>
            </a:r>
            <a:r>
              <a:rPr lang="en-US" sz="1800" b="1" dirty="0"/>
              <a:t> </a:t>
            </a:r>
            <a:r>
              <a:rPr lang="en-US" sz="1800" b="1" dirty="0" err="1"/>
              <a:t>значи</a:t>
            </a:r>
            <a:r>
              <a:rPr lang="en-US" sz="1800" b="1" dirty="0"/>
              <a:t> </a:t>
            </a:r>
            <a:r>
              <a:rPr lang="en-US" sz="1800" b="1" dirty="0" err="1"/>
              <a:t>пренесување</a:t>
            </a:r>
            <a:r>
              <a:rPr lang="en-US" sz="1800" b="1" dirty="0"/>
              <a:t> </a:t>
            </a:r>
            <a:r>
              <a:rPr lang="en-US" sz="1800" b="1" dirty="0" err="1"/>
              <a:t>на</a:t>
            </a:r>
            <a:r>
              <a:rPr lang="en-US" sz="1800" b="1" dirty="0"/>
              <a:t> </a:t>
            </a:r>
            <a:r>
              <a:rPr lang="en-US" sz="1800" b="1" dirty="0" err="1"/>
              <a:t>добрите</a:t>
            </a:r>
            <a:r>
              <a:rPr lang="en-US" sz="1800" b="1" dirty="0"/>
              <a:t> </a:t>
            </a:r>
            <a:r>
              <a:rPr lang="en-US" sz="1800" b="1" dirty="0" err="1"/>
              <a:t>искуства</a:t>
            </a:r>
            <a:r>
              <a:rPr lang="en-US" sz="1800" b="1" dirty="0"/>
              <a:t> </a:t>
            </a:r>
            <a:r>
              <a:rPr lang="en-US" sz="1800" b="1" dirty="0" err="1"/>
              <a:t>понатаму</a:t>
            </a:r>
            <a:r>
              <a:rPr lang="en-US" sz="1800" b="1" dirty="0"/>
              <a:t>,</a:t>
            </a:r>
            <a:r>
              <a:rPr lang="mk-MK" sz="1800" b="1" dirty="0"/>
              <a:t> </a:t>
            </a:r>
            <a:r>
              <a:rPr lang="en-US" sz="1800" b="1" dirty="0" err="1"/>
              <a:t>споделување</a:t>
            </a:r>
            <a:r>
              <a:rPr lang="en-US" sz="1800" b="1" dirty="0"/>
              <a:t> </a:t>
            </a:r>
            <a:r>
              <a:rPr lang="en-US" sz="1800" b="1" dirty="0" err="1"/>
              <a:t>на</a:t>
            </a:r>
            <a:r>
              <a:rPr lang="en-US" sz="1800" b="1" dirty="0"/>
              <a:t> </a:t>
            </a:r>
            <a:r>
              <a:rPr lang="en-US" sz="1800" b="1" dirty="0" err="1"/>
              <a:t>иновациите</a:t>
            </a:r>
            <a:r>
              <a:rPr lang="en-US" sz="1800" b="1" dirty="0"/>
              <a:t> и </a:t>
            </a:r>
            <a:r>
              <a:rPr lang="en-US" sz="1800" b="1" dirty="0" err="1"/>
              <a:t>надградување</a:t>
            </a:r>
            <a:r>
              <a:rPr lang="en-US" sz="1800" b="1" dirty="0"/>
              <a:t> </a:t>
            </a:r>
            <a:r>
              <a:rPr lang="en-US" sz="1800" b="1" dirty="0" err="1"/>
              <a:t>на</a:t>
            </a:r>
            <a:r>
              <a:rPr lang="en-US" sz="1800" b="1" dirty="0"/>
              <a:t> </a:t>
            </a:r>
            <a:r>
              <a:rPr lang="en-US" sz="1800" b="1" dirty="0" err="1"/>
              <a:t>научените</a:t>
            </a:r>
            <a:r>
              <a:rPr lang="en-US" sz="1800" b="1" dirty="0"/>
              <a:t> </a:t>
            </a:r>
            <a:r>
              <a:rPr lang="en-US" sz="1800" b="1" dirty="0" err="1"/>
              <a:t>лекции</a:t>
            </a:r>
            <a:r>
              <a:rPr lang="en-US" sz="1800" b="1" dirty="0"/>
              <a:t> </a:t>
            </a:r>
            <a:r>
              <a:rPr lang="en-US" sz="1800" b="1" dirty="0" err="1"/>
              <a:t>од</a:t>
            </a:r>
            <a:r>
              <a:rPr lang="en-US" sz="1800" b="1" dirty="0"/>
              <a:t> </a:t>
            </a:r>
            <a:r>
              <a:rPr lang="en-US" sz="1800" b="1" dirty="0" err="1"/>
              <a:t>локалниот</a:t>
            </a:r>
            <a:r>
              <a:rPr lang="en-US" sz="1800" b="1" dirty="0"/>
              <a:t> </a:t>
            </a:r>
            <a:r>
              <a:rPr lang="en-US" sz="1800" b="1" dirty="0" err="1"/>
              <a:t>рурален</a:t>
            </a:r>
            <a:r>
              <a:rPr lang="en-US" sz="1800" b="1" dirty="0"/>
              <a:t> </a:t>
            </a:r>
            <a:r>
              <a:rPr lang="en-US" sz="1800" b="1" dirty="0" err="1"/>
              <a:t>развој</a:t>
            </a:r>
            <a:r>
              <a:rPr lang="en-US" sz="1800" b="1" dirty="0"/>
              <a:t>. </a:t>
            </a:r>
            <a:endParaRPr lang="mk-MK" sz="1800" b="1" dirty="0"/>
          </a:p>
          <a:p>
            <a:pPr marL="203200" indent="0">
              <a:buNone/>
            </a:pPr>
            <a:r>
              <a:rPr lang="mk-MK" sz="1800" b="1" dirty="0"/>
              <a:t>     </a:t>
            </a:r>
            <a:r>
              <a:rPr lang="en-US" sz="1800" b="1" dirty="0" err="1"/>
              <a:t>Вмрежувањетоги</a:t>
            </a:r>
            <a:r>
              <a:rPr lang="en-US" sz="1800" b="1" dirty="0"/>
              <a:t> </a:t>
            </a:r>
            <a:r>
              <a:rPr lang="en-US" sz="1800" b="1" dirty="0" err="1"/>
              <a:t>зацврстува</a:t>
            </a:r>
            <a:r>
              <a:rPr lang="en-US" sz="1800" b="1" dirty="0"/>
              <a:t> </a:t>
            </a:r>
            <a:r>
              <a:rPr lang="en-US" sz="1800" b="1" dirty="0" err="1"/>
              <a:t>односите</a:t>
            </a:r>
            <a:r>
              <a:rPr lang="en-US" sz="1800" b="1" dirty="0"/>
              <a:t> </a:t>
            </a:r>
            <a:r>
              <a:rPr lang="en-US" sz="1800" b="1" dirty="0" err="1"/>
              <a:t>меѓу</a:t>
            </a:r>
            <a:r>
              <a:rPr lang="en-US" sz="1800" b="1" dirty="0"/>
              <a:t> </a:t>
            </a:r>
            <a:r>
              <a:rPr lang="en-US" sz="1800" b="1" dirty="0" err="1"/>
              <a:t>луѓето</a:t>
            </a:r>
            <a:r>
              <a:rPr lang="en-US" sz="1800" b="1" dirty="0"/>
              <a:t>, </a:t>
            </a:r>
            <a:r>
              <a:rPr lang="en-US" sz="1800" b="1" dirty="0" err="1"/>
              <a:t>проектите</a:t>
            </a:r>
            <a:r>
              <a:rPr lang="en-US" sz="1800" b="1" dirty="0"/>
              <a:t> и </a:t>
            </a:r>
            <a:r>
              <a:rPr lang="en-US" sz="1800" b="1" dirty="0" err="1"/>
              <a:t>руралните</a:t>
            </a:r>
            <a:r>
              <a:rPr lang="en-US" sz="1800" b="1" dirty="0"/>
              <a:t> </a:t>
            </a:r>
            <a:r>
              <a:rPr lang="en-US" sz="1800" b="1" dirty="0" err="1"/>
              <a:t>средини</a:t>
            </a:r>
            <a:r>
              <a:rPr lang="en-US" sz="1800" b="1" dirty="0"/>
              <a:t> и </a:t>
            </a:r>
            <a:r>
              <a:rPr lang="en-US" sz="1800" b="1" dirty="0" err="1"/>
              <a:t>на</a:t>
            </a:r>
            <a:r>
              <a:rPr lang="en-US" sz="1800" b="1" dirty="0"/>
              <a:t> </a:t>
            </a:r>
            <a:r>
              <a:rPr lang="en-US" sz="1800" b="1" dirty="0" err="1"/>
              <a:t>тој</a:t>
            </a:r>
            <a:r>
              <a:rPr lang="en-US" sz="1800" b="1" dirty="0"/>
              <a:t> </a:t>
            </a:r>
            <a:r>
              <a:rPr lang="en-US" sz="1800" b="1" dirty="0" err="1"/>
              <a:t>начин</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помогне</a:t>
            </a:r>
            <a:r>
              <a:rPr lang="en-US" sz="1800" b="1" dirty="0"/>
              <a:t> </a:t>
            </a:r>
            <a:r>
              <a:rPr lang="en-US" sz="1800" b="1" dirty="0" err="1"/>
              <a:t>да</a:t>
            </a:r>
            <a:r>
              <a:rPr lang="en-US" sz="1800" b="1" dirty="0"/>
              <a:t> </a:t>
            </a:r>
            <a:r>
              <a:rPr lang="en-US" sz="1800" b="1" dirty="0" err="1"/>
              <a:t>се</a:t>
            </a:r>
            <a:r>
              <a:rPr lang="en-US" sz="1800" b="1" dirty="0"/>
              <a:t> </a:t>
            </a:r>
            <a:r>
              <a:rPr lang="en-US" sz="1800" b="1" dirty="0" err="1"/>
              <a:t>надмине</a:t>
            </a:r>
            <a:r>
              <a:rPr lang="en-US" sz="1800" b="1" dirty="0"/>
              <a:t> </a:t>
            </a:r>
            <a:r>
              <a:rPr lang="en-US" sz="1800" b="1" dirty="0" err="1"/>
              <a:t>изолираноста</a:t>
            </a:r>
            <a:r>
              <a:rPr lang="en-US" sz="1800" b="1" dirty="0"/>
              <a:t> </a:t>
            </a:r>
            <a:r>
              <a:rPr lang="en-US" sz="1800" b="1" dirty="0" err="1"/>
              <a:t>со</a:t>
            </a:r>
            <a:r>
              <a:rPr lang="en-US" sz="1800" b="1" dirty="0"/>
              <a:t> </a:t>
            </a:r>
            <a:r>
              <a:rPr lang="en-US" sz="1800" b="1" dirty="0" err="1"/>
              <a:t>која</a:t>
            </a:r>
            <a:r>
              <a:rPr lang="en-US" sz="1800" b="1" dirty="0"/>
              <a:t> </a:t>
            </a:r>
            <a:r>
              <a:rPr lang="en-US" sz="1800" b="1" dirty="0" err="1"/>
              <a:t>се</a:t>
            </a:r>
            <a:r>
              <a:rPr lang="en-US" sz="1800" b="1" dirty="0"/>
              <a:t> </a:t>
            </a:r>
            <a:r>
              <a:rPr lang="en-US" sz="1800" b="1" dirty="0" err="1"/>
              <a:t>соочуваат</a:t>
            </a:r>
            <a:r>
              <a:rPr lang="en-US" sz="1800" b="1" dirty="0"/>
              <a:t> </a:t>
            </a:r>
            <a:r>
              <a:rPr lang="en-US" sz="1800" b="1" dirty="0" err="1"/>
              <a:t>некои</a:t>
            </a:r>
            <a:r>
              <a:rPr lang="en-US" sz="1800" b="1" dirty="0"/>
              <a:t> </a:t>
            </a:r>
            <a:r>
              <a:rPr lang="en-US" sz="1800" b="1" dirty="0" err="1"/>
              <a:t>рурални</a:t>
            </a:r>
            <a:r>
              <a:rPr lang="en-US" sz="1800" b="1" dirty="0"/>
              <a:t> </a:t>
            </a:r>
            <a:r>
              <a:rPr lang="en-US" sz="1800" b="1" dirty="0" err="1"/>
              <a:t>региони</a:t>
            </a:r>
            <a:r>
              <a:rPr lang="en-US" sz="1800" b="1" dirty="0"/>
              <a:t>. </a:t>
            </a:r>
            <a:r>
              <a:rPr lang="en-US" sz="1800" b="1" dirty="0" err="1"/>
              <a:t>Тоа</a:t>
            </a:r>
            <a:r>
              <a:rPr lang="en-US" sz="1800" b="1" dirty="0"/>
              <a:t> </a:t>
            </a:r>
            <a:r>
              <a:rPr lang="en-US" sz="1800" b="1" dirty="0" err="1"/>
              <a:t>може</a:t>
            </a:r>
            <a:r>
              <a:rPr lang="en-US" sz="1800" b="1" dirty="0"/>
              <a:t>, </a:t>
            </a:r>
            <a:r>
              <a:rPr lang="en-US" sz="1800" b="1" dirty="0" err="1"/>
              <a:t>исто</a:t>
            </a:r>
            <a:r>
              <a:rPr lang="en-US" sz="1800" b="1" dirty="0"/>
              <a:t> </a:t>
            </a:r>
            <a:r>
              <a:rPr lang="en-US" sz="1800" b="1" dirty="0" err="1"/>
              <a:t>така</a:t>
            </a:r>
            <a:r>
              <a:rPr lang="en-US" sz="1800" b="1" dirty="0"/>
              <a:t>, </a:t>
            </a:r>
            <a:r>
              <a:rPr lang="en-US" sz="1800" b="1" dirty="0" err="1"/>
              <a:t>да</a:t>
            </a:r>
            <a:r>
              <a:rPr lang="en-US" sz="1800" b="1" dirty="0"/>
              <a:t> </a:t>
            </a:r>
            <a:r>
              <a:rPr lang="en-US" sz="1800" b="1" dirty="0" err="1"/>
              <a:t>помогне</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поттикнат</a:t>
            </a:r>
            <a:r>
              <a:rPr lang="en-US" sz="1800" b="1" dirty="0"/>
              <a:t> </a:t>
            </a:r>
            <a:r>
              <a:rPr lang="en-US" sz="1800" b="1" dirty="0" err="1"/>
              <a:t>проекти</a:t>
            </a:r>
            <a:r>
              <a:rPr lang="en-US" sz="1800" b="1" dirty="0"/>
              <a:t> </a:t>
            </a:r>
            <a:r>
              <a:rPr lang="en-US" sz="1800" b="1" dirty="0" err="1"/>
              <a:t>за</a:t>
            </a:r>
            <a:r>
              <a:rPr lang="en-US" sz="1800" b="1" dirty="0"/>
              <a:t> </a:t>
            </a:r>
            <a:r>
              <a:rPr lang="en-US" sz="1800" b="1" dirty="0" err="1"/>
              <a:t>соработка</a:t>
            </a:r>
            <a:r>
              <a:rPr lang="en-US" sz="1800" b="1" dirty="0"/>
              <a:t>, </a:t>
            </a:r>
            <a:r>
              <a:rPr lang="en-US" sz="1800" b="1" dirty="0" err="1"/>
              <a:t>правејќи</a:t>
            </a:r>
            <a:r>
              <a:rPr lang="en-US" sz="1800" b="1" dirty="0"/>
              <a:t> </a:t>
            </a:r>
            <a:r>
              <a:rPr lang="en-US" sz="1800" b="1" dirty="0" err="1"/>
              <a:t>ги</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групите</a:t>
            </a:r>
            <a:r>
              <a:rPr lang="en-US" sz="1800" b="1" dirty="0"/>
              <a:t> </a:t>
            </a:r>
            <a:r>
              <a:rPr lang="en-US" sz="1800" b="1" dirty="0" err="1"/>
              <a:t>поблиски</a:t>
            </a:r>
            <a:r>
              <a:rPr lang="en-US" sz="1800" b="1" dirty="0"/>
              <a:t> </a:t>
            </a:r>
            <a:r>
              <a:rPr lang="en-US" sz="1800" b="1" dirty="0" err="1"/>
              <a:t>едни</a:t>
            </a:r>
            <a:r>
              <a:rPr lang="en-US" sz="1800" b="1" dirty="0"/>
              <a:t> </a:t>
            </a:r>
            <a:r>
              <a:rPr lang="en-US" sz="1800" b="1" dirty="0" err="1"/>
              <a:t>кон</a:t>
            </a:r>
            <a:r>
              <a:rPr lang="en-US" sz="1800" b="1" dirty="0"/>
              <a:t> </a:t>
            </a:r>
            <a:r>
              <a:rPr lang="en-US" sz="1800" b="1" dirty="0" err="1"/>
              <a:t>други</a:t>
            </a:r>
            <a:r>
              <a:rPr lang="en-US" sz="1800" b="1" dirty="0"/>
              <a:t>.</a:t>
            </a:r>
            <a:endParaRPr lang="mk-MK" sz="1800" b="1" dirty="0"/>
          </a:p>
          <a:p>
            <a:pPr marL="203200" indent="0">
              <a:buNone/>
            </a:pPr>
            <a:endParaRPr lang="mk-MK" sz="18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92825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r>
              <a:rPr lang="mk-MK" b="1" dirty="0"/>
            </a:br>
            <a:r>
              <a:rPr lang="mk-MK" b="1" dirty="0"/>
              <a:t>6. </a:t>
            </a:r>
            <a:r>
              <a:rPr lang="en-US" b="1" dirty="0"/>
              <a:t>ИНОВАЦИИ</a:t>
            </a:r>
            <a:br>
              <a:rPr lang="mk-MK" b="1" dirty="0"/>
            </a:br>
            <a:endParaRPr lang="mk-MK" dirty="0"/>
          </a:p>
        </p:txBody>
      </p:sp>
      <p:sp>
        <p:nvSpPr>
          <p:cNvPr id="3" name="Text Placeholder 2"/>
          <p:cNvSpPr>
            <a:spLocks noGrp="1"/>
          </p:cNvSpPr>
          <p:nvPr>
            <p:ph type="body" idx="1"/>
          </p:nvPr>
        </p:nvSpPr>
        <p:spPr>
          <a:xfrm>
            <a:off x="0" y="1340768"/>
            <a:ext cx="9144000" cy="5184576"/>
          </a:xfrm>
        </p:spPr>
        <p:txBody>
          <a:bodyPr/>
          <a:lstStyle/>
          <a:p>
            <a:pPr marL="203200" indent="0">
              <a:buNone/>
            </a:pPr>
            <a:r>
              <a:rPr lang="mk-MK" sz="1800" b="1" dirty="0"/>
              <a:t>   </a:t>
            </a:r>
          </a:p>
          <a:p>
            <a:pPr marL="203200" indent="0">
              <a:buNone/>
            </a:pPr>
            <a:r>
              <a:rPr lang="mk-MK" sz="1800" b="1" dirty="0"/>
              <a:t>     </a:t>
            </a:r>
            <a:r>
              <a:rPr lang="en-US" sz="1800" b="1" dirty="0"/>
              <a:t>ЛАГ </a:t>
            </a:r>
            <a:r>
              <a:rPr lang="en-US" sz="1800" b="1" dirty="0" err="1"/>
              <a:t>мора</a:t>
            </a:r>
            <a:r>
              <a:rPr lang="en-US" sz="1800" b="1" dirty="0"/>
              <a:t> </a:t>
            </a:r>
            <a:r>
              <a:rPr lang="en-US" sz="1800" b="1" dirty="0" err="1"/>
              <a:t>да</a:t>
            </a:r>
            <a:r>
              <a:rPr lang="mk-MK" sz="1800" b="1" dirty="0"/>
              <a:t> </a:t>
            </a:r>
            <a:r>
              <a:rPr lang="en-US" sz="1800" b="1" dirty="0" err="1"/>
              <a:t>донесе</a:t>
            </a:r>
            <a:r>
              <a:rPr lang="en-US" sz="1800" b="1" dirty="0"/>
              <a:t> </a:t>
            </a:r>
            <a:r>
              <a:rPr lang="en-US" sz="1800" b="1" dirty="0" err="1"/>
              <a:t>на</a:t>
            </a:r>
            <a:r>
              <a:rPr lang="en-US" sz="1800" b="1" dirty="0"/>
              <a:t> </a:t>
            </a:r>
            <a:r>
              <a:rPr lang="en-US" sz="1800" b="1" dirty="0" err="1"/>
              <a:t>својата</a:t>
            </a:r>
            <a:r>
              <a:rPr lang="en-US" sz="1800" b="1" dirty="0"/>
              <a:t> </a:t>
            </a:r>
            <a:r>
              <a:rPr lang="en-US" sz="1800" b="1" dirty="0" err="1"/>
              <a:t>територија</a:t>
            </a:r>
            <a:r>
              <a:rPr lang="en-US" sz="1800" b="1" dirty="0"/>
              <a:t> </a:t>
            </a:r>
            <a:r>
              <a:rPr lang="en-US" sz="1800" b="1" dirty="0" err="1"/>
              <a:t>нови</a:t>
            </a:r>
            <a:r>
              <a:rPr lang="en-US" sz="1800" b="1" dirty="0"/>
              <a:t> </a:t>
            </a:r>
            <a:r>
              <a:rPr lang="en-US" sz="1800" b="1" dirty="0" err="1"/>
              <a:t>искуства</a:t>
            </a:r>
            <a:r>
              <a:rPr lang="en-US" sz="1800" b="1" dirty="0"/>
              <a:t> и </a:t>
            </a:r>
            <a:r>
              <a:rPr lang="en-US" sz="1800" b="1" dirty="0" err="1"/>
              <a:t>нови</a:t>
            </a:r>
            <a:r>
              <a:rPr lang="en-US" sz="1800" b="1" dirty="0"/>
              <a:t> </a:t>
            </a:r>
            <a:r>
              <a:rPr lang="en-US" sz="1800" b="1" dirty="0" err="1"/>
              <a:t>решенија</a:t>
            </a:r>
            <a:r>
              <a:rPr lang="en-US" sz="1800" b="1" dirty="0"/>
              <a:t>.</a:t>
            </a:r>
            <a:endParaRPr lang="mk-MK" sz="1800" b="1" dirty="0"/>
          </a:p>
          <a:p>
            <a:pPr marL="203200" indent="0">
              <a:buNone/>
            </a:pPr>
            <a:r>
              <a:rPr lang="mk-MK" sz="1800" b="1" dirty="0"/>
              <a:t>     </a:t>
            </a:r>
            <a:r>
              <a:rPr lang="en-US" sz="1800" b="1" dirty="0" err="1"/>
              <a:t>Во</a:t>
            </a:r>
            <a:r>
              <a:rPr lang="en-US" sz="1800" b="1" dirty="0"/>
              <a:t> </a:t>
            </a:r>
            <a:r>
              <a:rPr lang="en-US" sz="1800" b="1" dirty="0" err="1"/>
              <a:t>нејзините</a:t>
            </a:r>
            <a:r>
              <a:rPr lang="en-US" sz="1800" b="1" dirty="0"/>
              <a:t> </a:t>
            </a:r>
            <a:r>
              <a:rPr lang="en-US" sz="1800" b="1" dirty="0" err="1"/>
              <a:t>одлуки</a:t>
            </a:r>
            <a:r>
              <a:rPr lang="en-US" sz="1800" b="1" dirty="0"/>
              <a:t> </a:t>
            </a:r>
            <a:r>
              <a:rPr lang="en-US" sz="1800" b="1" dirty="0" err="1"/>
              <a:t>за</a:t>
            </a:r>
            <a:r>
              <a:rPr lang="mk-MK" sz="1800" b="1" dirty="0"/>
              <a:t> </a:t>
            </a:r>
            <a:r>
              <a:rPr lang="en-US" sz="1800" b="1" dirty="0" err="1"/>
              <a:t>креирање</a:t>
            </a:r>
            <a:r>
              <a:rPr lang="en-US" sz="1800" b="1" dirty="0"/>
              <a:t> </a:t>
            </a:r>
            <a:r>
              <a:rPr lang="en-US" sz="1800" b="1" dirty="0" err="1"/>
              <a:t>на</a:t>
            </a:r>
            <a:r>
              <a:rPr lang="en-US" sz="1800" b="1" dirty="0"/>
              <a:t> </a:t>
            </a:r>
            <a:r>
              <a:rPr lang="en-US" sz="1800" b="1" dirty="0" err="1"/>
              <a:t>стратегиите</a:t>
            </a:r>
            <a:r>
              <a:rPr lang="en-US" sz="1800" b="1" dirty="0"/>
              <a:t> и </a:t>
            </a:r>
            <a:r>
              <a:rPr lang="en-US" sz="1800" b="1" dirty="0" err="1"/>
              <a:t>изборот</a:t>
            </a:r>
            <a:r>
              <a:rPr lang="en-US" sz="1800" b="1" dirty="0"/>
              <a:t> </a:t>
            </a:r>
            <a:r>
              <a:rPr lang="en-US" sz="1800" b="1" dirty="0" err="1"/>
              <a:t>на</a:t>
            </a:r>
            <a:r>
              <a:rPr lang="en-US" sz="1800" b="1" dirty="0"/>
              <a:t> </a:t>
            </a:r>
            <a:r>
              <a:rPr lang="en-US" sz="1800" b="1" dirty="0" err="1"/>
              <a:t>проектите</a:t>
            </a:r>
            <a:r>
              <a:rPr lang="en-US" sz="1800" b="1" dirty="0"/>
              <a:t>,</a:t>
            </a:r>
            <a:endParaRPr lang="mk-MK" sz="1800" b="1" dirty="0"/>
          </a:p>
          <a:p>
            <a:pPr marL="203200" indent="0">
              <a:buNone/>
            </a:pPr>
            <a:r>
              <a:rPr lang="en-US" sz="1800" b="1" dirty="0"/>
              <a:t>ЛАГ </a:t>
            </a:r>
            <a:r>
              <a:rPr lang="en-US" sz="1800" b="1" dirty="0" err="1"/>
              <a:t>мора</a:t>
            </a:r>
            <a:r>
              <a:rPr lang="en-US" sz="1800" b="1" dirty="0"/>
              <a:t> </a:t>
            </a:r>
            <a:r>
              <a:rPr lang="en-US" sz="1800" b="1" dirty="0" err="1"/>
              <a:t>да</a:t>
            </a:r>
            <a:r>
              <a:rPr lang="en-US" sz="1800" b="1" dirty="0"/>
              <a:t> </a:t>
            </a:r>
            <a:r>
              <a:rPr lang="en-US" sz="1800" b="1" dirty="0" err="1"/>
              <a:t>биде</a:t>
            </a:r>
            <a:r>
              <a:rPr lang="en-US" sz="1800" b="1" dirty="0"/>
              <a:t> </a:t>
            </a:r>
            <a:r>
              <a:rPr lang="en-US" sz="1800" b="1" dirty="0" err="1"/>
              <a:t>способна</a:t>
            </a:r>
            <a:r>
              <a:rPr lang="en-US" sz="1800" b="1" dirty="0"/>
              <a:t> </a:t>
            </a:r>
            <a:r>
              <a:rPr lang="en-US" sz="1800" b="1" dirty="0" err="1"/>
              <a:t>да</a:t>
            </a:r>
            <a:r>
              <a:rPr lang="en-US" sz="1800" b="1" dirty="0"/>
              <a:t> </a:t>
            </a:r>
            <a:r>
              <a:rPr lang="en-US" sz="1800" b="1" dirty="0" err="1"/>
              <a:t>прифати</a:t>
            </a:r>
            <a:r>
              <a:rPr lang="en-US" sz="1800" b="1" dirty="0"/>
              <a:t> и </a:t>
            </a:r>
            <a:r>
              <a:rPr lang="en-US" sz="1800" b="1" dirty="0" err="1"/>
              <a:t>извесен</a:t>
            </a:r>
            <a:r>
              <a:rPr lang="en-US" sz="1800" b="1" dirty="0"/>
              <a:t> </a:t>
            </a:r>
            <a:r>
              <a:rPr lang="en-US" sz="1800" b="1" dirty="0" err="1"/>
              <a:t>степен</a:t>
            </a:r>
            <a:r>
              <a:rPr lang="en-US" sz="1800" b="1" dirty="0"/>
              <a:t> </a:t>
            </a:r>
            <a:r>
              <a:rPr lang="en-US" sz="1800" b="1" dirty="0" err="1"/>
              <a:t>на</a:t>
            </a:r>
            <a:r>
              <a:rPr lang="en-US" sz="1800" b="1" dirty="0"/>
              <a:t> </a:t>
            </a:r>
            <a:r>
              <a:rPr lang="en-US" sz="1800" b="1" dirty="0" err="1"/>
              <a:t>ризик</a:t>
            </a:r>
            <a:r>
              <a:rPr lang="en-US" sz="1800" b="1" dirty="0"/>
              <a:t>. </a:t>
            </a:r>
            <a:r>
              <a:rPr lang="en-US" sz="1800" b="1" dirty="0" err="1"/>
              <a:t>Во</a:t>
            </a:r>
            <a:r>
              <a:rPr lang="en-US" sz="1800" b="1" dirty="0"/>
              <a:t> </a:t>
            </a:r>
            <a:r>
              <a:rPr lang="en-US" sz="1800" b="1" dirty="0" err="1"/>
              <a:t>спротивно</a:t>
            </a:r>
            <a:r>
              <a:rPr lang="en-US" sz="1800" b="1" dirty="0"/>
              <a:t>, </a:t>
            </a:r>
            <a:r>
              <a:rPr lang="en-US" sz="1800" b="1" dirty="0" err="1"/>
              <a:t>најизненадувачките</a:t>
            </a:r>
            <a:r>
              <a:rPr lang="en-US" sz="1800" b="1" dirty="0"/>
              <a:t> и </a:t>
            </a:r>
            <a:r>
              <a:rPr lang="en-US" sz="1800" b="1" dirty="0" err="1"/>
              <a:t>најиновативните</a:t>
            </a:r>
            <a:r>
              <a:rPr lang="en-US" sz="1800" b="1" dirty="0"/>
              <a:t> </a:t>
            </a:r>
            <a:r>
              <a:rPr lang="en-US" sz="1800" b="1" dirty="0" err="1"/>
              <a:t>идеи</a:t>
            </a:r>
            <a:r>
              <a:rPr lang="en-US" sz="1800" b="1" dirty="0"/>
              <a:t> </a:t>
            </a:r>
            <a:r>
              <a:rPr lang="en-US" sz="1800" b="1" dirty="0" err="1"/>
              <a:t>секогаш</a:t>
            </a:r>
            <a:r>
              <a:rPr lang="en-US" sz="1800" b="1" dirty="0"/>
              <a:t> </a:t>
            </a:r>
            <a:r>
              <a:rPr lang="en-US" sz="1800" b="1" dirty="0" err="1"/>
              <a:t>ќе</a:t>
            </a:r>
            <a:r>
              <a:rPr lang="en-US" sz="1800" b="1" dirty="0"/>
              <a:t> </a:t>
            </a:r>
            <a:r>
              <a:rPr lang="en-US" sz="1800" b="1" dirty="0" err="1"/>
              <a:t>бидат</a:t>
            </a:r>
            <a:r>
              <a:rPr lang="mk-MK" sz="1800" b="1" dirty="0"/>
              <a:t> </a:t>
            </a:r>
            <a:r>
              <a:rPr lang="en-US" sz="1800" b="1" dirty="0" err="1"/>
              <a:t>дисквалификувани</a:t>
            </a:r>
            <a:r>
              <a:rPr lang="en-US" sz="1800" b="1" dirty="0"/>
              <a:t>.</a:t>
            </a:r>
            <a:endParaRPr lang="mk-MK" sz="1800" b="1" dirty="0"/>
          </a:p>
          <a:p>
            <a:pPr marL="203200" indent="0">
              <a:buNone/>
            </a:pPr>
            <a:r>
              <a:rPr lang="mk-MK" sz="1800" b="1" dirty="0"/>
              <a:t>     </a:t>
            </a:r>
            <a:r>
              <a:rPr lang="en-US" sz="1800" b="1" dirty="0" err="1"/>
              <a:t>Иновација</a:t>
            </a:r>
            <a:r>
              <a:rPr lang="en-US" sz="1800" b="1" dirty="0"/>
              <a:t> </a:t>
            </a:r>
            <a:r>
              <a:rPr lang="en-US" sz="1800" b="1" dirty="0" err="1"/>
              <a:t>во</a:t>
            </a:r>
            <a:r>
              <a:rPr lang="en-US" sz="1800" b="1" dirty="0"/>
              <a:t> </a:t>
            </a:r>
            <a:r>
              <a:rPr lang="en-US" sz="1800" b="1" dirty="0" err="1"/>
              <a:t>руралните</a:t>
            </a:r>
            <a:r>
              <a:rPr lang="en-US" sz="1800" b="1" dirty="0"/>
              <a:t> </a:t>
            </a:r>
            <a:r>
              <a:rPr lang="en-US" sz="1800" b="1" dirty="0" err="1"/>
              <a:t>региони</a:t>
            </a:r>
            <a:r>
              <a:rPr lang="en-US" sz="1800" b="1" dirty="0"/>
              <a:t> </a:t>
            </a:r>
            <a:r>
              <a:rPr lang="en-US" sz="1800" b="1" dirty="0" err="1"/>
              <a:t>може</a:t>
            </a:r>
            <a:r>
              <a:rPr lang="en-US" sz="1800" b="1" dirty="0"/>
              <a:t> </a:t>
            </a:r>
            <a:r>
              <a:rPr lang="en-US" sz="1800" b="1" dirty="0" err="1"/>
              <a:t>едноставно</a:t>
            </a:r>
            <a:r>
              <a:rPr lang="en-US" sz="1800" b="1" dirty="0"/>
              <a:t> </a:t>
            </a:r>
            <a:r>
              <a:rPr lang="en-US" sz="1800" b="1" dirty="0" err="1"/>
              <a:t>да</a:t>
            </a:r>
            <a:r>
              <a:rPr lang="en-US" sz="1800" b="1" dirty="0"/>
              <a:t> </a:t>
            </a:r>
            <a:r>
              <a:rPr lang="en-US" sz="1800" b="1" dirty="0" err="1"/>
              <a:t>значи</a:t>
            </a:r>
            <a:r>
              <a:rPr lang="en-US" sz="1800" b="1" dirty="0"/>
              <a:t> </a:t>
            </a:r>
            <a:r>
              <a:rPr lang="en-US" sz="1800" b="1" dirty="0" err="1"/>
              <a:t>трансфер</a:t>
            </a:r>
            <a:r>
              <a:rPr lang="en-US" sz="1800" b="1" dirty="0"/>
              <a:t> и </a:t>
            </a:r>
            <a:r>
              <a:rPr lang="en-US" sz="1800" b="1" dirty="0" err="1"/>
              <a:t>прилагодување</a:t>
            </a:r>
            <a:r>
              <a:rPr lang="en-US" sz="1800" b="1" dirty="0"/>
              <a:t> </a:t>
            </a:r>
            <a:r>
              <a:rPr lang="en-US" sz="1800" b="1" dirty="0" err="1"/>
              <a:t>на</a:t>
            </a:r>
            <a:r>
              <a:rPr lang="en-US" sz="1800" b="1" dirty="0"/>
              <a:t> </a:t>
            </a:r>
            <a:r>
              <a:rPr lang="en-US" sz="1800" b="1" dirty="0" err="1"/>
              <a:t>иновации</a:t>
            </a:r>
            <a:r>
              <a:rPr lang="en-US" sz="1800" b="1" dirty="0"/>
              <a:t> </a:t>
            </a:r>
            <a:r>
              <a:rPr lang="en-US" sz="1800" b="1" dirty="0" err="1"/>
              <a:t>развиени</a:t>
            </a:r>
            <a:r>
              <a:rPr lang="en-US" sz="1800" b="1" dirty="0"/>
              <a:t> </a:t>
            </a:r>
            <a:r>
              <a:rPr lang="en-US" sz="1800" b="1" dirty="0" err="1"/>
              <a:t>на</a:t>
            </a:r>
            <a:r>
              <a:rPr lang="en-US" sz="1800" b="1" dirty="0"/>
              <a:t> </a:t>
            </a:r>
            <a:r>
              <a:rPr lang="en-US" sz="1800" b="1" dirty="0" err="1"/>
              <a:t>друго</a:t>
            </a:r>
            <a:r>
              <a:rPr lang="en-US" sz="1800" b="1" dirty="0"/>
              <a:t> </a:t>
            </a:r>
            <a:r>
              <a:rPr lang="en-US" sz="1800" b="1" dirty="0" err="1"/>
              <a:t>место</a:t>
            </a:r>
            <a:r>
              <a:rPr lang="en-US" sz="1800" b="1" dirty="0"/>
              <a:t>, </a:t>
            </a:r>
            <a:r>
              <a:rPr lang="en-US" sz="1800" b="1" dirty="0" err="1"/>
              <a:t>модернизација</a:t>
            </a:r>
            <a:r>
              <a:rPr lang="en-US" sz="1800" b="1" dirty="0"/>
              <a:t> </a:t>
            </a:r>
            <a:r>
              <a:rPr lang="en-US" sz="1800" b="1" dirty="0" err="1"/>
              <a:t>на</a:t>
            </a:r>
            <a:r>
              <a:rPr lang="en-US" sz="1800" b="1" dirty="0"/>
              <a:t> </a:t>
            </a:r>
            <a:r>
              <a:rPr lang="en-US" sz="1800" b="1" dirty="0" err="1"/>
              <a:t>традиционалните</a:t>
            </a:r>
            <a:r>
              <a:rPr lang="en-US" sz="1800" b="1" dirty="0"/>
              <a:t> </a:t>
            </a:r>
            <a:r>
              <a:rPr lang="en-US" sz="1800" b="1" dirty="0" err="1"/>
              <a:t>форми</a:t>
            </a:r>
            <a:r>
              <a:rPr lang="en-US" sz="1800" b="1" dirty="0"/>
              <a:t> </a:t>
            </a:r>
            <a:r>
              <a:rPr lang="en-US" sz="1800" b="1" dirty="0" err="1"/>
              <a:t>на</a:t>
            </a:r>
            <a:r>
              <a:rPr lang="en-US" sz="1800" b="1" dirty="0"/>
              <a:t> </a:t>
            </a:r>
            <a:r>
              <a:rPr lang="en-US" sz="1800" b="1" dirty="0" err="1"/>
              <a:t>знаења</a:t>
            </a:r>
            <a:r>
              <a:rPr lang="en-US" sz="1800" b="1" dirty="0"/>
              <a:t>, </a:t>
            </a:r>
            <a:r>
              <a:rPr lang="en-US" sz="1800" b="1" dirty="0" err="1"/>
              <a:t>или</a:t>
            </a:r>
            <a:r>
              <a:rPr lang="en-US" sz="1800" b="1" dirty="0"/>
              <a:t> </a:t>
            </a:r>
            <a:r>
              <a:rPr lang="en-US" sz="1800" b="1" dirty="0" err="1"/>
              <a:t>изнаоѓање</a:t>
            </a:r>
            <a:r>
              <a:rPr lang="mk-MK" sz="1800" b="1" dirty="0"/>
              <a:t> </a:t>
            </a:r>
            <a:r>
              <a:rPr lang="en-US" sz="1800" b="1" dirty="0" err="1"/>
              <a:t>нови</a:t>
            </a:r>
            <a:r>
              <a:rPr lang="en-US" sz="1800" b="1" dirty="0"/>
              <a:t> </a:t>
            </a:r>
            <a:r>
              <a:rPr lang="en-US" sz="1800" b="1" dirty="0" err="1"/>
              <a:t>решенија</a:t>
            </a:r>
            <a:r>
              <a:rPr lang="en-US" sz="1800" b="1" dirty="0"/>
              <a:t> </a:t>
            </a:r>
            <a:r>
              <a:rPr lang="en-US" sz="1800" b="1" dirty="0" err="1"/>
              <a:t>за</a:t>
            </a:r>
            <a:r>
              <a:rPr lang="en-US" sz="1800" b="1" dirty="0"/>
              <a:t> </a:t>
            </a:r>
            <a:r>
              <a:rPr lang="en-US" sz="1800" b="1" dirty="0" err="1"/>
              <a:t>вкоренети</a:t>
            </a:r>
            <a:r>
              <a:rPr lang="en-US" sz="1800" b="1" dirty="0"/>
              <a:t> </a:t>
            </a:r>
            <a:r>
              <a:rPr lang="en-US" sz="1800" b="1" dirty="0" err="1"/>
              <a:t>рурални</a:t>
            </a:r>
            <a:r>
              <a:rPr lang="en-US" sz="1800" b="1" dirty="0"/>
              <a:t> </a:t>
            </a:r>
            <a:r>
              <a:rPr lang="en-US" sz="1800" b="1" dirty="0" err="1"/>
              <a:t>проблеми</a:t>
            </a:r>
            <a:r>
              <a:rPr lang="en-US" sz="1800" b="1" dirty="0"/>
              <a:t>, </a:t>
            </a:r>
            <a:r>
              <a:rPr lang="en-US" sz="1800" b="1" dirty="0" err="1"/>
              <a:t>кои</a:t>
            </a:r>
            <a:r>
              <a:rPr lang="en-US" sz="1800" b="1" dirty="0"/>
              <a:t> </a:t>
            </a:r>
            <a:r>
              <a:rPr lang="en-US" sz="1800" b="1" dirty="0" err="1"/>
              <a:t>не</a:t>
            </a:r>
            <a:r>
              <a:rPr lang="en-US" sz="1800" b="1" dirty="0"/>
              <a:t> </a:t>
            </a:r>
            <a:r>
              <a:rPr lang="en-US" sz="1800" b="1" dirty="0" err="1"/>
              <a:t>биле</a:t>
            </a:r>
            <a:r>
              <a:rPr lang="en-US" sz="1800" b="1" dirty="0"/>
              <a:t> </a:t>
            </a:r>
            <a:r>
              <a:rPr lang="en-US" sz="1800" b="1" dirty="0" err="1"/>
              <a:t>разрешени</a:t>
            </a:r>
            <a:r>
              <a:rPr lang="en-US" sz="1800" b="1" dirty="0"/>
              <a:t> </a:t>
            </a:r>
            <a:r>
              <a:rPr lang="en-US" sz="1800" b="1" dirty="0" err="1"/>
              <a:t>со</a:t>
            </a:r>
            <a:r>
              <a:rPr lang="en-US" sz="1800" b="1" dirty="0"/>
              <a:t> </a:t>
            </a:r>
            <a:r>
              <a:rPr lang="en-US" sz="1800" b="1" dirty="0" err="1"/>
              <a:t>други</a:t>
            </a:r>
            <a:r>
              <a:rPr lang="en-US" sz="1800" b="1" dirty="0"/>
              <a:t> </a:t>
            </a:r>
            <a:r>
              <a:rPr lang="en-US" sz="1800" b="1" dirty="0" err="1"/>
              <a:t>мерки</a:t>
            </a:r>
            <a:r>
              <a:rPr lang="en-US" sz="1800" b="1" dirty="0"/>
              <a:t> и </a:t>
            </a:r>
            <a:r>
              <a:rPr lang="en-US" sz="1800" b="1" dirty="0" err="1"/>
              <a:t>интервенции</a:t>
            </a:r>
            <a:r>
              <a:rPr lang="en-US" sz="1800" b="1" dirty="0"/>
              <a:t> </a:t>
            </a:r>
            <a:r>
              <a:rPr lang="en-US" sz="1800" b="1" dirty="0" err="1"/>
              <a:t>на</a:t>
            </a:r>
            <a:r>
              <a:rPr lang="en-US" sz="1800" b="1" dirty="0"/>
              <a:t> </a:t>
            </a:r>
            <a:r>
              <a:rPr lang="en-US" sz="1800" b="1" dirty="0" err="1"/>
              <a:t>одржлив</a:t>
            </a:r>
            <a:r>
              <a:rPr lang="en-US" sz="1800" b="1" dirty="0"/>
              <a:t> и </a:t>
            </a:r>
            <a:r>
              <a:rPr lang="en-US" sz="1800" b="1" dirty="0" err="1"/>
              <a:t>задоволителен</a:t>
            </a:r>
            <a:r>
              <a:rPr lang="en-US" sz="1800" b="1" dirty="0"/>
              <a:t> </a:t>
            </a:r>
            <a:r>
              <a:rPr lang="en-US" sz="1800" b="1" dirty="0" err="1"/>
              <a:t>начин</a:t>
            </a:r>
            <a:r>
              <a:rPr lang="en-US" sz="1800" b="1" dirty="0"/>
              <a:t>. </a:t>
            </a:r>
            <a:r>
              <a:rPr lang="en-US" sz="1800" b="1" dirty="0" err="1"/>
              <a:t>Ова</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обезбеди</a:t>
            </a:r>
            <a:r>
              <a:rPr lang="en-US" sz="1800" b="1" dirty="0"/>
              <a:t> </a:t>
            </a:r>
            <a:r>
              <a:rPr lang="en-US" sz="1800" b="1" dirty="0" err="1"/>
              <a:t>нови</a:t>
            </a:r>
            <a:r>
              <a:rPr lang="en-US" sz="1800" b="1" dirty="0"/>
              <a:t> </a:t>
            </a:r>
            <a:r>
              <a:rPr lang="en-US" sz="1800" b="1" dirty="0" err="1"/>
              <a:t>решенија</a:t>
            </a:r>
            <a:r>
              <a:rPr lang="en-US" sz="1800" b="1" dirty="0"/>
              <a:t> </a:t>
            </a:r>
            <a:r>
              <a:rPr lang="en-US" sz="1800" b="1" dirty="0" err="1"/>
              <a:t>за</a:t>
            </a:r>
            <a:r>
              <a:rPr lang="en-US" sz="1800" b="1" dirty="0"/>
              <a:t> </a:t>
            </a:r>
            <a:r>
              <a:rPr lang="en-US" sz="1800" b="1" dirty="0" err="1"/>
              <a:t>некои</a:t>
            </a:r>
            <a:r>
              <a:rPr lang="en-US" sz="1800" b="1" dirty="0"/>
              <a:t> </a:t>
            </a:r>
            <a:r>
              <a:rPr lang="en-US" sz="1800" b="1" dirty="0" err="1"/>
              <a:t>специфични</a:t>
            </a:r>
            <a:r>
              <a:rPr lang="en-US" sz="1800" b="1" dirty="0"/>
              <a:t> </a:t>
            </a:r>
            <a:r>
              <a:rPr lang="en-US" sz="1800" b="1" dirty="0" err="1"/>
              <a:t>проблеми</a:t>
            </a:r>
            <a:r>
              <a:rPr lang="en-US" sz="1800" b="1" dirty="0"/>
              <a:t> </a:t>
            </a:r>
            <a:r>
              <a:rPr lang="en-US" sz="1800" b="1" dirty="0" err="1"/>
              <a:t>во</a:t>
            </a:r>
            <a:r>
              <a:rPr lang="en-US" sz="1800" b="1" dirty="0"/>
              <a:t> </a:t>
            </a:r>
            <a:r>
              <a:rPr lang="en-US" sz="1800" b="1" dirty="0" err="1"/>
              <a:t>руралните</a:t>
            </a:r>
            <a:r>
              <a:rPr lang="en-US" sz="1800" b="1" dirty="0"/>
              <a:t> </a:t>
            </a:r>
            <a:r>
              <a:rPr lang="en-US" sz="1800" b="1" dirty="0" err="1"/>
              <a:t>средини</a:t>
            </a:r>
            <a:r>
              <a:rPr lang="en-US" sz="1800" b="1" dirty="0"/>
              <a:t>.</a:t>
            </a:r>
            <a:endParaRPr lang="mk-MK" sz="1800" b="1" dirty="0"/>
          </a:p>
          <a:p>
            <a:pPr marL="203200" indent="0">
              <a:buNone/>
            </a:pPr>
            <a:r>
              <a:rPr lang="mk-MK" sz="1800" b="1" dirty="0"/>
              <a:t>     </a:t>
            </a:r>
            <a:r>
              <a:rPr lang="en-US" sz="1800" b="1" dirty="0" err="1"/>
              <a:t>Воведувањето</a:t>
            </a:r>
            <a:r>
              <a:rPr lang="en-US" sz="1800" b="1" dirty="0"/>
              <a:t> </a:t>
            </a:r>
            <a:r>
              <a:rPr lang="en-US" sz="1800" b="1" dirty="0" err="1"/>
              <a:t>на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пристапот</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биде</a:t>
            </a:r>
            <a:r>
              <a:rPr lang="en-US" sz="1800" b="1" dirty="0"/>
              <a:t> </a:t>
            </a:r>
            <a:r>
              <a:rPr lang="en-US" sz="1800" b="1" dirty="0" err="1"/>
              <a:t>иновација</a:t>
            </a:r>
            <a:r>
              <a:rPr lang="en-US" sz="1800" b="1" dirty="0"/>
              <a:t> </a:t>
            </a:r>
            <a:r>
              <a:rPr lang="en-US" sz="1800" b="1" dirty="0" err="1"/>
              <a:t>само</a:t>
            </a:r>
            <a:r>
              <a:rPr lang="en-US" sz="1800" b="1" dirty="0"/>
              <a:t> </a:t>
            </a:r>
            <a:r>
              <a:rPr lang="en-US" sz="1800" b="1" dirty="0" err="1"/>
              <a:t>по</a:t>
            </a:r>
            <a:r>
              <a:rPr lang="en-US" sz="1800" b="1" dirty="0"/>
              <a:t> </a:t>
            </a:r>
            <a:r>
              <a:rPr lang="en-US" sz="1800" b="1" dirty="0" err="1"/>
              <a:t>себе</a:t>
            </a:r>
            <a:r>
              <a:rPr lang="en-US" sz="1800" b="1" dirty="0"/>
              <a:t>, </a:t>
            </a:r>
            <a:r>
              <a:rPr lang="en-US" sz="1800" b="1" dirty="0" err="1"/>
              <a:t>како</a:t>
            </a:r>
            <a:r>
              <a:rPr lang="en-US" sz="1800" b="1" dirty="0"/>
              <a:t> </a:t>
            </a:r>
            <a:r>
              <a:rPr lang="en-US" sz="1800" b="1" dirty="0" err="1"/>
              <a:t>нова</a:t>
            </a:r>
            <a:r>
              <a:rPr lang="en-US" sz="1800" b="1" dirty="0"/>
              <a:t> </a:t>
            </a:r>
            <a:r>
              <a:rPr lang="en-US" sz="1800" b="1" dirty="0" err="1"/>
              <a:t>практика</a:t>
            </a:r>
            <a:r>
              <a:rPr lang="en-US" sz="1800" b="1" dirty="0"/>
              <a:t> </a:t>
            </a:r>
            <a:r>
              <a:rPr lang="en-US" sz="1800" b="1" dirty="0" err="1"/>
              <a:t>во</a:t>
            </a:r>
            <a:r>
              <a:rPr lang="en-US" sz="1800" b="1" dirty="0"/>
              <a:t> </a:t>
            </a:r>
            <a:r>
              <a:rPr lang="en-US" sz="1800" b="1" dirty="0" err="1"/>
              <a:t>креирањето</a:t>
            </a:r>
            <a:r>
              <a:rPr lang="en-US" sz="1800" b="1" dirty="0"/>
              <a:t> </a:t>
            </a:r>
            <a:r>
              <a:rPr lang="en-US" sz="1800" b="1" dirty="0" err="1"/>
              <a:t>на</a:t>
            </a:r>
            <a:r>
              <a:rPr lang="en-US" sz="1800" b="1" dirty="0"/>
              <a:t> </a:t>
            </a:r>
            <a:r>
              <a:rPr lang="en-US" sz="1800" b="1" dirty="0" err="1"/>
              <a:t>политика</a:t>
            </a:r>
            <a:r>
              <a:rPr lang="en-US" sz="1800" b="1" dirty="0"/>
              <a:t>. </a:t>
            </a:r>
            <a:r>
              <a:rPr lang="en-US" sz="1800" b="1" dirty="0" err="1"/>
              <a:t>Таквиот</a:t>
            </a:r>
            <a:r>
              <a:rPr lang="en-US" sz="1800" b="1" dirty="0"/>
              <a:t> </a:t>
            </a:r>
            <a:r>
              <a:rPr lang="en-US" sz="1800" b="1" dirty="0" err="1"/>
              <a:t>пристап</a:t>
            </a:r>
            <a:r>
              <a:rPr lang="en-US" sz="1800" b="1" dirty="0"/>
              <a:t>, </a:t>
            </a:r>
            <a:r>
              <a:rPr lang="en-US" sz="1800" b="1" dirty="0" err="1"/>
              <a:t>од</a:t>
            </a:r>
            <a:r>
              <a:rPr lang="en-US" sz="1800" b="1" dirty="0"/>
              <a:t> </a:t>
            </a:r>
            <a:r>
              <a:rPr lang="en-US" sz="1800" b="1" dirty="0" err="1"/>
              <a:t>своја</a:t>
            </a:r>
            <a:r>
              <a:rPr lang="en-US" sz="1800" b="1" dirty="0"/>
              <a:t> </a:t>
            </a:r>
            <a:r>
              <a:rPr lang="en-US" sz="1800" b="1" dirty="0" err="1"/>
              <a:t>страна</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генерира</a:t>
            </a:r>
            <a:r>
              <a:rPr lang="en-US" sz="1800" b="1" dirty="0"/>
              <a:t> </a:t>
            </a:r>
            <a:r>
              <a:rPr lang="en-US" sz="1800" b="1" dirty="0" err="1"/>
              <a:t>други</a:t>
            </a:r>
            <a:r>
              <a:rPr lang="en-US" sz="1800" b="1" dirty="0"/>
              <a:t> </a:t>
            </a:r>
            <a:r>
              <a:rPr lang="en-US" sz="1800" b="1" dirty="0" err="1"/>
              <a:t>иновативни</a:t>
            </a:r>
            <a:r>
              <a:rPr lang="en-US" sz="1800" b="1" dirty="0"/>
              <a:t> </a:t>
            </a:r>
            <a:r>
              <a:rPr lang="en-US" sz="1800" b="1" dirty="0" err="1"/>
              <a:t>активности</a:t>
            </a:r>
            <a:r>
              <a:rPr lang="en-US" sz="1800" b="1" dirty="0"/>
              <a:t>, </a:t>
            </a:r>
            <a:r>
              <a:rPr lang="en-US" sz="1800" b="1" dirty="0" err="1"/>
              <a:t>нешто</a:t>
            </a:r>
            <a:r>
              <a:rPr lang="en-US" sz="1800" b="1" dirty="0"/>
              <a:t> </a:t>
            </a:r>
            <a:r>
              <a:rPr lang="en-US" sz="1800" b="1" dirty="0" err="1"/>
              <a:t>што</a:t>
            </a:r>
            <a:r>
              <a:rPr lang="en-US" sz="1800" b="1" dirty="0"/>
              <a:t> </a:t>
            </a:r>
            <a:r>
              <a:rPr lang="en-US" sz="1800" b="1" dirty="0" err="1"/>
              <a:t>не</a:t>
            </a:r>
            <a:r>
              <a:rPr lang="en-US" sz="1800" b="1" dirty="0"/>
              <a:t> </a:t>
            </a:r>
            <a:r>
              <a:rPr lang="en-US" sz="1800" b="1" dirty="0" err="1"/>
              <a:t>било</a:t>
            </a:r>
            <a:r>
              <a:rPr lang="en-US" sz="1800" b="1" dirty="0"/>
              <a:t> </a:t>
            </a:r>
            <a:r>
              <a:rPr lang="en-US" sz="1800" b="1" dirty="0" err="1"/>
              <a:t>познато</a:t>
            </a:r>
            <a:r>
              <a:rPr lang="en-US" sz="1800" b="1" dirty="0"/>
              <a:t> </a:t>
            </a:r>
            <a:r>
              <a:rPr lang="en-US" sz="1800" b="1" dirty="0" err="1"/>
              <a:t>со</a:t>
            </a:r>
            <a:r>
              <a:rPr lang="en-US" sz="1800" b="1" dirty="0"/>
              <a:t> </a:t>
            </a:r>
            <a:r>
              <a:rPr lang="en-US" sz="1800" b="1" dirty="0" err="1"/>
              <a:t>дотогашниот</a:t>
            </a:r>
            <a:r>
              <a:rPr lang="en-US" sz="1800" b="1" dirty="0"/>
              <a:t> </a:t>
            </a:r>
            <a:r>
              <a:rPr lang="en-US" sz="1800" b="1" dirty="0" err="1"/>
              <a:t>начин</a:t>
            </a:r>
            <a:r>
              <a:rPr lang="en-US" sz="1800" b="1" dirty="0"/>
              <a:t> </a:t>
            </a:r>
            <a:r>
              <a:rPr lang="en-US" sz="1800" b="1" dirty="0" err="1"/>
              <a:t>на</a:t>
            </a:r>
            <a:r>
              <a:rPr lang="en-US" sz="1800" b="1" dirty="0"/>
              <a:t> </a:t>
            </a:r>
            <a:r>
              <a:rPr lang="en-US" sz="1800" b="1" dirty="0" err="1"/>
              <a:t>носење</a:t>
            </a:r>
            <a:r>
              <a:rPr lang="en-US" sz="1800" b="1" dirty="0"/>
              <a:t> </a:t>
            </a:r>
            <a:r>
              <a:rPr lang="en-US" sz="1800" b="1" dirty="0" err="1"/>
              <a:t>одлуки</a:t>
            </a:r>
            <a:r>
              <a:rPr lang="en-US" sz="1800" b="1" dirty="0"/>
              <a:t> и </a:t>
            </a:r>
            <a:r>
              <a:rPr lang="en-US" sz="1800" b="1" dirty="0" err="1"/>
              <a:t>спроведување</a:t>
            </a:r>
            <a:r>
              <a:rPr lang="en-US" sz="1800" b="1" dirty="0"/>
              <a:t> </a:t>
            </a:r>
            <a:r>
              <a:rPr lang="en-US" sz="1800" b="1" dirty="0" err="1"/>
              <a:t>на</a:t>
            </a:r>
            <a:r>
              <a:rPr lang="en-US" sz="1800" b="1" dirty="0"/>
              <a:t> </a:t>
            </a:r>
            <a:r>
              <a:rPr lang="en-US" sz="1800" b="1" dirty="0" err="1"/>
              <a:t>програмите</a:t>
            </a:r>
            <a:r>
              <a:rPr lang="en-US" sz="1800" b="1" dirty="0"/>
              <a:t>.</a:t>
            </a:r>
            <a:endParaRPr lang="mk-MK" sz="1800" b="1" dirty="0"/>
          </a:p>
          <a:p>
            <a:pPr marL="203200" indent="0">
              <a:buNone/>
            </a:pPr>
            <a:endParaRPr lang="mk-MK" sz="1800" dirty="0"/>
          </a:p>
          <a:p>
            <a:pPr marL="203200" indent="0">
              <a:buNone/>
            </a:pPr>
            <a:endParaRPr lang="mk-MK" sz="18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90205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br>
              <a:rPr lang="mk-MK" sz="4000" b="1" dirty="0"/>
            </a:br>
            <a:r>
              <a:rPr lang="mk-MK" sz="4000" b="1" dirty="0"/>
              <a:t>7. </a:t>
            </a:r>
            <a:r>
              <a:rPr lang="en-US" sz="4000" b="1" dirty="0"/>
              <a:t>ИНТЕРТЕРИТОРИЈАЛНА И МЕЃУНАРОДНА СОРАБОТКА</a:t>
            </a:r>
            <a:br>
              <a:rPr lang="mk-MK" sz="4000" b="1" dirty="0"/>
            </a:br>
            <a:endParaRPr lang="mk-MK" sz="4000" dirty="0"/>
          </a:p>
        </p:txBody>
      </p:sp>
      <p:sp>
        <p:nvSpPr>
          <p:cNvPr id="3" name="Text Placeholder 2"/>
          <p:cNvSpPr>
            <a:spLocks noGrp="1"/>
          </p:cNvSpPr>
          <p:nvPr>
            <p:ph type="body" idx="1"/>
          </p:nvPr>
        </p:nvSpPr>
        <p:spPr>
          <a:xfrm>
            <a:off x="0" y="1600200"/>
            <a:ext cx="9144000" cy="4925144"/>
          </a:xfrm>
        </p:spPr>
        <p:txBody>
          <a:bodyPr/>
          <a:lstStyle/>
          <a:p>
            <a:pPr marL="203200" indent="0">
              <a:buNone/>
            </a:pPr>
            <a:r>
              <a:rPr lang="mk-MK" sz="1800" dirty="0"/>
              <a:t>    </a:t>
            </a:r>
            <a:endParaRPr lang="en-US" sz="1800" dirty="0"/>
          </a:p>
          <a:p>
            <a:pPr marL="203200" indent="0">
              <a:buNone/>
            </a:pPr>
            <a:r>
              <a:rPr lang="mk-MK" sz="1800" dirty="0"/>
              <a:t> </a:t>
            </a:r>
            <a:r>
              <a:rPr lang="en-US" sz="1800" b="1" dirty="0" err="1"/>
              <a:t>Соработката</a:t>
            </a:r>
            <a:r>
              <a:rPr lang="en-US" sz="1800" b="1" dirty="0"/>
              <a:t> </a:t>
            </a:r>
            <a:r>
              <a:rPr lang="en-US" sz="1800" b="1" dirty="0" err="1"/>
              <a:t>не</a:t>
            </a:r>
            <a:r>
              <a:rPr lang="en-US" sz="1800" b="1" dirty="0"/>
              <a:t> </a:t>
            </a:r>
            <a:r>
              <a:rPr lang="en-US" sz="1800" b="1" dirty="0" err="1"/>
              <a:t>запира</a:t>
            </a:r>
            <a:r>
              <a:rPr lang="en-US" sz="1800" b="1" dirty="0"/>
              <a:t> </a:t>
            </a:r>
            <a:r>
              <a:rPr lang="en-US" sz="1800" b="1" dirty="0" err="1"/>
              <a:t>со</a:t>
            </a:r>
            <a:r>
              <a:rPr lang="en-US" sz="1800" b="1" dirty="0"/>
              <a:t> </a:t>
            </a:r>
            <a:r>
              <a:rPr lang="en-US" sz="1800" b="1" dirty="0" err="1"/>
              <a:t>вмрежувањето</a:t>
            </a:r>
            <a:r>
              <a:rPr lang="en-US" sz="1800" b="1" dirty="0"/>
              <a:t>. </a:t>
            </a:r>
            <a:r>
              <a:rPr lang="en-US" sz="1800" b="1" dirty="0" err="1"/>
              <a:t>Таа</a:t>
            </a:r>
            <a:r>
              <a:rPr lang="en-US" sz="1800" b="1" dirty="0"/>
              <a:t> </a:t>
            </a:r>
            <a:r>
              <a:rPr lang="en-US" sz="1800" b="1" dirty="0" err="1"/>
              <a:t>ги</a:t>
            </a:r>
            <a:r>
              <a:rPr lang="en-US" sz="1800" b="1" dirty="0"/>
              <a:t> </a:t>
            </a:r>
            <a:r>
              <a:rPr lang="en-US" sz="1800" b="1" dirty="0" err="1"/>
              <a:t>поврзува</a:t>
            </a:r>
            <a:r>
              <a:rPr lang="en-US" sz="1800" b="1" dirty="0"/>
              <a:t> </a:t>
            </a:r>
            <a:r>
              <a:rPr lang="en-US" sz="1800" b="1" dirty="0" err="1"/>
              <a:t>Локалната</a:t>
            </a:r>
            <a:r>
              <a:rPr lang="en-US" sz="1800" b="1" dirty="0"/>
              <a:t> </a:t>
            </a:r>
            <a:r>
              <a:rPr lang="en-US" sz="1800" b="1" dirty="0" err="1"/>
              <a:t>акциона</a:t>
            </a:r>
            <a:r>
              <a:rPr lang="en-US" sz="1800" b="1" dirty="0"/>
              <a:t> </a:t>
            </a:r>
            <a:r>
              <a:rPr lang="en-US" sz="1800" b="1" dirty="0" err="1"/>
              <a:t>група</a:t>
            </a:r>
            <a:r>
              <a:rPr lang="en-US" sz="1800" b="1" dirty="0"/>
              <a:t> </a:t>
            </a:r>
            <a:r>
              <a:rPr lang="en-US" sz="1800" b="1" dirty="0" err="1"/>
              <a:t>што</a:t>
            </a:r>
            <a:r>
              <a:rPr lang="en-US" sz="1800" b="1" dirty="0"/>
              <a:t> </a:t>
            </a:r>
            <a:r>
              <a:rPr lang="en-US" sz="1800" b="1" dirty="0" err="1"/>
              <a:t>работи</a:t>
            </a:r>
            <a:r>
              <a:rPr lang="en-US" sz="1800" b="1" dirty="0"/>
              <a:t> </a:t>
            </a:r>
            <a:r>
              <a:rPr lang="en-US" sz="1800" b="1" dirty="0" err="1"/>
              <a:t>на</a:t>
            </a:r>
            <a:r>
              <a:rPr lang="en-US" sz="1800" b="1" dirty="0"/>
              <a:t> </a:t>
            </a:r>
            <a:r>
              <a:rPr lang="en-US" sz="1800" b="1" dirty="0" err="1"/>
              <a:t>некој</a:t>
            </a:r>
            <a:r>
              <a:rPr lang="mk-MK" sz="1800" b="1" dirty="0"/>
              <a:t> </a:t>
            </a:r>
            <a:r>
              <a:rPr lang="en-US" sz="1800" b="1" dirty="0" err="1"/>
              <a:t>проект</a:t>
            </a:r>
            <a:r>
              <a:rPr lang="en-US" sz="1800" b="1" dirty="0"/>
              <a:t> </a:t>
            </a:r>
            <a:r>
              <a:rPr lang="en-US" sz="1800" b="1" dirty="0" err="1"/>
              <a:t>со</a:t>
            </a:r>
            <a:r>
              <a:rPr lang="en-US" sz="1800" b="1" dirty="0"/>
              <a:t> </a:t>
            </a:r>
            <a:r>
              <a:rPr lang="en-US" sz="1800" b="1" dirty="0" err="1"/>
              <a:t>друга</a:t>
            </a:r>
            <a:r>
              <a:rPr lang="en-US" sz="1800" b="1" dirty="0"/>
              <a:t> ЛЕАДЕР </a:t>
            </a:r>
            <a:r>
              <a:rPr lang="en-US" sz="1800" b="1" dirty="0" err="1"/>
              <a:t>група</a:t>
            </a:r>
            <a:r>
              <a:rPr lang="en-US" sz="1800" b="1" dirty="0"/>
              <a:t>, </a:t>
            </a:r>
            <a:r>
              <a:rPr lang="en-US" sz="1800" b="1" dirty="0" err="1"/>
              <a:t>или</a:t>
            </a:r>
            <a:r>
              <a:rPr lang="en-US" sz="1800" b="1" dirty="0"/>
              <a:t> </a:t>
            </a:r>
            <a:r>
              <a:rPr lang="en-US" sz="1800" b="1" dirty="0" err="1"/>
              <a:t>со</a:t>
            </a:r>
            <a:r>
              <a:rPr lang="en-US" sz="1800" b="1" dirty="0"/>
              <a:t> </a:t>
            </a:r>
            <a:r>
              <a:rPr lang="en-US" sz="1800" b="1" dirty="0" err="1"/>
              <a:t>група</a:t>
            </a:r>
            <a:r>
              <a:rPr lang="en-US" sz="1800" b="1" dirty="0"/>
              <a:t> </a:t>
            </a:r>
            <a:r>
              <a:rPr lang="en-US" sz="1800" b="1" dirty="0" err="1"/>
              <a:t>која</a:t>
            </a:r>
            <a:r>
              <a:rPr lang="en-US" sz="1800" b="1" dirty="0"/>
              <a:t> </a:t>
            </a:r>
            <a:r>
              <a:rPr lang="en-US" sz="1800" b="1" dirty="0" err="1"/>
              <a:t>го</a:t>
            </a:r>
            <a:r>
              <a:rPr lang="en-US" sz="1800" b="1" dirty="0"/>
              <a:t> </a:t>
            </a:r>
            <a:r>
              <a:rPr lang="en-US" sz="1800" b="1" dirty="0" err="1"/>
              <a:t>користи</a:t>
            </a:r>
            <a:r>
              <a:rPr lang="en-US" sz="1800" b="1" dirty="0"/>
              <a:t> </a:t>
            </a:r>
            <a:r>
              <a:rPr lang="en-US" sz="1800" b="1" dirty="0" err="1"/>
              <a:t>истиот</a:t>
            </a:r>
            <a:r>
              <a:rPr lang="en-US" sz="1800" b="1" dirty="0"/>
              <a:t> </a:t>
            </a:r>
            <a:r>
              <a:rPr lang="en-US" sz="1800" b="1" dirty="0" err="1"/>
              <a:t>пристап</a:t>
            </a:r>
            <a:r>
              <a:rPr lang="en-US" sz="1800" b="1" dirty="0"/>
              <a:t> </a:t>
            </a:r>
            <a:r>
              <a:rPr lang="en-US" sz="1800" b="1" dirty="0" err="1"/>
              <a:t>во</a:t>
            </a:r>
            <a:r>
              <a:rPr lang="en-US" sz="1800" b="1" dirty="0"/>
              <a:t> </a:t>
            </a:r>
            <a:r>
              <a:rPr lang="en-US" sz="1800" b="1" dirty="0" err="1"/>
              <a:t>друг</a:t>
            </a:r>
            <a:r>
              <a:rPr lang="en-US" sz="1800" b="1" dirty="0"/>
              <a:t> </a:t>
            </a:r>
            <a:r>
              <a:rPr lang="en-US" sz="1800" b="1" dirty="0" err="1"/>
              <a:t>регион</a:t>
            </a:r>
            <a:r>
              <a:rPr lang="en-US" sz="1800" b="1" dirty="0"/>
              <a:t>, </a:t>
            </a:r>
            <a:r>
              <a:rPr lang="en-US" sz="1800" b="1" dirty="0" err="1"/>
              <a:t>во</a:t>
            </a:r>
            <a:r>
              <a:rPr lang="en-US" sz="1800" b="1" dirty="0"/>
              <a:t> </a:t>
            </a:r>
            <a:r>
              <a:rPr lang="en-US" sz="1800" b="1" dirty="0" err="1"/>
              <a:t>друга</a:t>
            </a:r>
            <a:r>
              <a:rPr lang="en-US" sz="1800" b="1" dirty="0"/>
              <a:t> </a:t>
            </a:r>
            <a:r>
              <a:rPr lang="en-US" sz="1800" b="1" dirty="0" err="1"/>
              <a:t>земја</a:t>
            </a:r>
            <a:r>
              <a:rPr lang="mk-MK" sz="1800" b="1" dirty="0"/>
              <a:t> </a:t>
            </a:r>
            <a:r>
              <a:rPr lang="en-US" sz="1800" b="1" dirty="0" err="1"/>
              <a:t>членка</a:t>
            </a:r>
            <a:r>
              <a:rPr lang="en-US" sz="1800" b="1" dirty="0"/>
              <a:t> </a:t>
            </a:r>
            <a:r>
              <a:rPr lang="en-US" sz="1800" b="1" dirty="0" err="1"/>
              <a:t>или</a:t>
            </a:r>
            <a:r>
              <a:rPr lang="en-US" sz="1800" b="1" dirty="0"/>
              <a:t> </a:t>
            </a:r>
            <a:r>
              <a:rPr lang="en-US" sz="1800" b="1" dirty="0" err="1"/>
              <a:t>во</a:t>
            </a:r>
            <a:r>
              <a:rPr lang="en-US" sz="1800" b="1" dirty="0"/>
              <a:t> </a:t>
            </a:r>
            <a:r>
              <a:rPr lang="en-US" sz="1800" b="1" dirty="0" err="1"/>
              <a:t>некоја</a:t>
            </a:r>
            <a:r>
              <a:rPr lang="en-US" sz="1800" b="1" dirty="0"/>
              <a:t> </a:t>
            </a:r>
            <a:r>
              <a:rPr lang="en-US" sz="1800" b="1" dirty="0" err="1"/>
              <a:t>трета</a:t>
            </a:r>
            <a:r>
              <a:rPr lang="en-US" sz="1800" b="1" dirty="0"/>
              <a:t> </a:t>
            </a:r>
            <a:r>
              <a:rPr lang="en-US" sz="1800" b="1" dirty="0" err="1"/>
              <a:t>земја</a:t>
            </a:r>
            <a:r>
              <a:rPr lang="en-US" sz="1800" b="1" dirty="0"/>
              <a:t>.</a:t>
            </a:r>
            <a:endParaRPr lang="mk-MK" sz="1800" b="1" dirty="0"/>
          </a:p>
          <a:p>
            <a:pPr marL="203200" indent="0">
              <a:buNone/>
            </a:pPr>
            <a:r>
              <a:rPr lang="mk-MK" sz="1800" b="1" dirty="0"/>
              <a:t>    </a:t>
            </a:r>
            <a:r>
              <a:rPr lang="en-US" sz="1800" b="1" dirty="0"/>
              <a:t> </a:t>
            </a:r>
            <a:r>
              <a:rPr lang="en-US" sz="1800" b="1" dirty="0" err="1"/>
              <a:t>Соработката</a:t>
            </a:r>
            <a:r>
              <a:rPr lang="en-US" sz="1800" b="1" dirty="0"/>
              <a:t> </a:t>
            </a:r>
            <a:r>
              <a:rPr lang="en-US" sz="1800" b="1" dirty="0" err="1"/>
              <a:t>со</a:t>
            </a:r>
            <a:r>
              <a:rPr lang="en-US" sz="1800" b="1" dirty="0"/>
              <a:t> </a:t>
            </a:r>
            <a:r>
              <a:rPr lang="en-US" sz="1800" b="1" dirty="0" err="1"/>
              <a:t>други</a:t>
            </a:r>
            <a:r>
              <a:rPr lang="en-US" sz="1800" b="1" dirty="0"/>
              <a:t> </a:t>
            </a:r>
            <a:r>
              <a:rPr lang="en-US" sz="1800" b="1" dirty="0" err="1"/>
              <a:t>региони</a:t>
            </a:r>
            <a:r>
              <a:rPr lang="en-US" sz="1800" b="1" dirty="0"/>
              <a:t> </a:t>
            </a:r>
            <a:r>
              <a:rPr lang="en-US" sz="1800" b="1" dirty="0" err="1"/>
              <a:t>често</a:t>
            </a:r>
            <a:r>
              <a:rPr lang="en-US" sz="1800" b="1" dirty="0"/>
              <a:t> </a:t>
            </a:r>
            <a:r>
              <a:rPr lang="en-US" sz="1800" b="1" dirty="0" err="1"/>
              <a:t>знае</a:t>
            </a:r>
            <a:r>
              <a:rPr lang="en-US" sz="1800" b="1" dirty="0"/>
              <a:t> </a:t>
            </a:r>
            <a:r>
              <a:rPr lang="en-US" sz="1800" b="1" dirty="0" err="1"/>
              <a:t>да</a:t>
            </a:r>
            <a:r>
              <a:rPr lang="en-US" sz="1800" b="1" dirty="0"/>
              <a:t> </a:t>
            </a:r>
            <a:r>
              <a:rPr lang="en-US" sz="1800" b="1" dirty="0" err="1"/>
              <a:t>биде</a:t>
            </a:r>
            <a:r>
              <a:rPr lang="en-US" sz="1800" b="1" dirty="0"/>
              <a:t> </a:t>
            </a:r>
            <a:r>
              <a:rPr lang="en-US" sz="1800" b="1" dirty="0" err="1"/>
              <a:t>најдобриот</a:t>
            </a:r>
            <a:r>
              <a:rPr lang="en-US" sz="1800" b="1" dirty="0"/>
              <a:t> </a:t>
            </a:r>
            <a:r>
              <a:rPr lang="en-US" sz="1800" b="1" dirty="0" err="1"/>
              <a:t>извор</a:t>
            </a:r>
            <a:r>
              <a:rPr lang="en-US" sz="1800" b="1" dirty="0"/>
              <a:t> </a:t>
            </a:r>
            <a:r>
              <a:rPr lang="en-US" sz="1800" b="1" dirty="0" err="1"/>
              <a:t>на</a:t>
            </a:r>
            <a:r>
              <a:rPr lang="en-US" sz="1800" b="1" dirty="0"/>
              <a:t> </a:t>
            </a:r>
            <a:r>
              <a:rPr lang="en-US" sz="1800" b="1" dirty="0" err="1"/>
              <a:t>иновации</a:t>
            </a:r>
            <a:r>
              <a:rPr lang="en-US" sz="1800" b="1" dirty="0"/>
              <a:t> </a:t>
            </a:r>
            <a:r>
              <a:rPr lang="en-US" sz="1800" b="1" dirty="0" err="1"/>
              <a:t>за</a:t>
            </a:r>
            <a:r>
              <a:rPr lang="en-US" sz="1800" b="1" dirty="0"/>
              <a:t> ЛАГ</a:t>
            </a:r>
            <a:r>
              <a:rPr lang="mk-MK" sz="1800" b="1" dirty="0"/>
              <a:t>-овите</a:t>
            </a:r>
            <a:r>
              <a:rPr lang="en-US" sz="1800" b="1" dirty="0"/>
              <a:t>. </a:t>
            </a:r>
            <a:endParaRPr lang="mk-MK" sz="1800" b="1" dirty="0"/>
          </a:p>
          <a:p>
            <a:pPr marL="203200" indent="0">
              <a:buNone/>
            </a:pPr>
            <a:r>
              <a:rPr lang="mk-MK" sz="1800" b="1" dirty="0"/>
              <a:t>    </a:t>
            </a:r>
            <a:r>
              <a:rPr lang="en-US" sz="1800" b="1" dirty="0" err="1"/>
              <a:t>Имајќи</a:t>
            </a:r>
            <a:r>
              <a:rPr lang="en-US" sz="1800" b="1" dirty="0"/>
              <a:t> </a:t>
            </a:r>
            <a:r>
              <a:rPr lang="en-US" sz="1800" b="1" dirty="0" err="1"/>
              <a:t>можност</a:t>
            </a:r>
            <a:r>
              <a:rPr lang="en-US" sz="1800" b="1" dirty="0"/>
              <a:t> </a:t>
            </a:r>
            <a:r>
              <a:rPr lang="en-US" sz="1800" b="1" dirty="0" err="1"/>
              <a:t>нештата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види</a:t>
            </a:r>
            <a:r>
              <a:rPr lang="en-US" sz="1800" b="1" dirty="0"/>
              <a:t> </a:t>
            </a:r>
            <a:r>
              <a:rPr lang="en-US" sz="1800" b="1" dirty="0" err="1"/>
              <a:t>од</a:t>
            </a:r>
            <a:r>
              <a:rPr lang="en-US" sz="1800" b="1" dirty="0"/>
              <a:t> </a:t>
            </a:r>
            <a:r>
              <a:rPr lang="en-US" sz="1800" b="1" dirty="0" err="1"/>
              <a:t>некои</a:t>
            </a:r>
            <a:r>
              <a:rPr lang="en-US" sz="1800" b="1" dirty="0"/>
              <a:t> </a:t>
            </a:r>
            <a:r>
              <a:rPr lang="en-US" sz="1800" b="1" dirty="0" err="1"/>
              <a:t>нови</a:t>
            </a:r>
            <a:r>
              <a:rPr lang="en-US" sz="1800" b="1" dirty="0"/>
              <a:t> </a:t>
            </a:r>
            <a:r>
              <a:rPr lang="en-US" sz="1800" b="1" dirty="0" err="1"/>
              <a:t>точки</a:t>
            </a:r>
            <a:r>
              <a:rPr lang="en-US" sz="1800" b="1" dirty="0"/>
              <a:t> </a:t>
            </a:r>
            <a:r>
              <a:rPr lang="en-US" sz="1800" b="1" dirty="0" err="1"/>
              <a:t>на</a:t>
            </a:r>
            <a:r>
              <a:rPr lang="en-US" sz="1800" b="1" dirty="0"/>
              <a:t> </a:t>
            </a:r>
            <a:r>
              <a:rPr lang="en-US" sz="1800" b="1" dirty="0" err="1"/>
              <a:t>гледање</a:t>
            </a:r>
            <a:r>
              <a:rPr lang="en-US" sz="1800" b="1" dirty="0"/>
              <a:t>, </a:t>
            </a:r>
            <a:r>
              <a:rPr lang="en-US" sz="1800" b="1" dirty="0" err="1"/>
              <a:t>соработникот</a:t>
            </a:r>
            <a:r>
              <a:rPr lang="en-US" sz="1800" b="1" dirty="0"/>
              <a:t> </a:t>
            </a:r>
            <a:r>
              <a:rPr lang="en-US" sz="1800" b="1" dirty="0" err="1"/>
              <a:t>од</a:t>
            </a:r>
            <a:r>
              <a:rPr lang="en-US" sz="1800" b="1" dirty="0"/>
              <a:t> </a:t>
            </a:r>
            <a:r>
              <a:rPr lang="en-US" sz="1800" b="1" dirty="0" err="1"/>
              <a:t>некоја</a:t>
            </a:r>
            <a:r>
              <a:rPr lang="en-US" sz="1800" b="1" dirty="0"/>
              <a:t> </a:t>
            </a:r>
            <a:r>
              <a:rPr lang="en-US" sz="1800" b="1" dirty="0" err="1"/>
              <a:t>друга</a:t>
            </a:r>
            <a:r>
              <a:rPr lang="en-US" sz="1800" b="1" dirty="0"/>
              <a:t> </a:t>
            </a:r>
            <a:r>
              <a:rPr lang="en-US" sz="1800" b="1" dirty="0" err="1"/>
              <a:t>средина</a:t>
            </a:r>
            <a:r>
              <a:rPr lang="en-US" sz="1800" b="1" dirty="0"/>
              <a:t> </a:t>
            </a:r>
            <a:r>
              <a:rPr lang="en-US" sz="1800" b="1" dirty="0" err="1"/>
              <a:t>може</a:t>
            </a:r>
            <a:r>
              <a:rPr lang="en-US" sz="1800" b="1" dirty="0"/>
              <a:t> </a:t>
            </a:r>
            <a:r>
              <a:rPr lang="en-US" sz="1800" b="1" dirty="0" err="1"/>
              <a:t>подобро</a:t>
            </a:r>
            <a:r>
              <a:rPr lang="en-US" sz="1800" b="1" dirty="0"/>
              <a:t> </a:t>
            </a:r>
            <a:r>
              <a:rPr lang="en-US" sz="1800" b="1" dirty="0" err="1"/>
              <a:t>да</a:t>
            </a:r>
            <a:r>
              <a:rPr lang="en-US" sz="1800" b="1" dirty="0"/>
              <a:t> </a:t>
            </a:r>
            <a:r>
              <a:rPr lang="en-US" sz="1800" b="1" dirty="0" err="1"/>
              <a:t>ги</a:t>
            </a:r>
            <a:r>
              <a:rPr lang="en-US" sz="1800" b="1" dirty="0"/>
              <a:t> </a:t>
            </a:r>
            <a:r>
              <a:rPr lang="en-US" sz="1800" b="1" dirty="0" err="1"/>
              <a:t>забележи</a:t>
            </a:r>
            <a:r>
              <a:rPr lang="en-US" sz="1800" b="1" dirty="0"/>
              <a:t> </a:t>
            </a:r>
            <a:r>
              <a:rPr lang="en-US" sz="1800" b="1" dirty="0" err="1"/>
              <a:t>новите</a:t>
            </a:r>
            <a:r>
              <a:rPr lang="en-US" sz="1800" b="1" dirty="0"/>
              <a:t> </a:t>
            </a:r>
            <a:r>
              <a:rPr lang="en-US" sz="1800" b="1" dirty="0" err="1"/>
              <a:t>можности</a:t>
            </a:r>
            <a:r>
              <a:rPr lang="en-US" sz="1800" b="1" dirty="0"/>
              <a:t>. </a:t>
            </a:r>
            <a:endParaRPr lang="mk-MK" sz="1800" b="1" dirty="0"/>
          </a:p>
          <a:p>
            <a:pPr marL="203200" indent="0">
              <a:buNone/>
            </a:pPr>
            <a:r>
              <a:rPr lang="mk-MK" sz="1800" b="1" dirty="0"/>
              <a:t>      </a:t>
            </a:r>
            <a:r>
              <a:rPr lang="en-US" sz="1800" b="1" dirty="0" err="1"/>
              <a:t>Соработката</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им</a:t>
            </a:r>
            <a:r>
              <a:rPr lang="en-US" sz="1800" b="1" dirty="0"/>
              <a:t> </a:t>
            </a:r>
            <a:r>
              <a:rPr lang="en-US" sz="1800" b="1" dirty="0" err="1"/>
              <a:t>помогне</a:t>
            </a:r>
            <a:r>
              <a:rPr lang="en-US" sz="1800" b="1" dirty="0"/>
              <a:t> </a:t>
            </a:r>
            <a:r>
              <a:rPr lang="en-US" sz="1800" b="1" dirty="0" err="1"/>
              <a:t>на</a:t>
            </a:r>
            <a:r>
              <a:rPr lang="en-US" sz="1800" b="1" dirty="0"/>
              <a:t> ЛАГ</a:t>
            </a:r>
            <a:r>
              <a:rPr lang="mk-MK" sz="1800" b="1" dirty="0"/>
              <a:t>-овите</a:t>
            </a:r>
            <a:r>
              <a:rPr lang="en-US" sz="1800" b="1" dirty="0"/>
              <a:t> </a:t>
            </a:r>
            <a:r>
              <a:rPr lang="en-US" sz="1800" b="1" dirty="0" err="1"/>
              <a:t>да</a:t>
            </a:r>
            <a:r>
              <a:rPr lang="en-US" sz="1800" b="1" dirty="0"/>
              <a:t> </a:t>
            </a:r>
            <a:r>
              <a:rPr lang="en-US" sz="1800" b="1" dirty="0" err="1"/>
              <a:t>ги</a:t>
            </a:r>
            <a:r>
              <a:rPr lang="en-US" sz="1800" b="1" dirty="0"/>
              <a:t> </a:t>
            </a:r>
            <a:r>
              <a:rPr lang="en-US" sz="1800" b="1" dirty="0" err="1"/>
              <a:t>зајакнат</a:t>
            </a:r>
            <a:r>
              <a:rPr lang="en-US" sz="1800" b="1" dirty="0"/>
              <a:t> </a:t>
            </a:r>
            <a:r>
              <a:rPr lang="en-US" sz="1800" b="1" dirty="0" err="1"/>
              <a:t>своите</a:t>
            </a:r>
            <a:r>
              <a:rPr lang="en-US" sz="1800" b="1" dirty="0"/>
              <a:t> </a:t>
            </a:r>
            <a:r>
              <a:rPr lang="en-US" sz="1800" b="1" dirty="0" err="1"/>
              <a:t>локални</a:t>
            </a:r>
            <a:r>
              <a:rPr lang="en-US" sz="1800" b="1" dirty="0"/>
              <a:t> </a:t>
            </a:r>
            <a:r>
              <a:rPr lang="en-US" sz="1800" b="1" dirty="0" err="1"/>
              <a:t>активности</a:t>
            </a:r>
            <a:r>
              <a:rPr lang="en-US" sz="1800" b="1" dirty="0"/>
              <a:t>. </a:t>
            </a:r>
            <a:r>
              <a:rPr lang="en-US" sz="1800" b="1" dirty="0" err="1"/>
              <a:t>Може</a:t>
            </a:r>
            <a:r>
              <a:rPr lang="en-US" sz="1800" b="1" dirty="0"/>
              <a:t> </a:t>
            </a:r>
            <a:r>
              <a:rPr lang="en-US" sz="1800" b="1" dirty="0" err="1"/>
              <a:t>да</a:t>
            </a:r>
            <a:r>
              <a:rPr lang="en-US" sz="1800" b="1" dirty="0"/>
              <a:t> </a:t>
            </a:r>
            <a:r>
              <a:rPr lang="en-US" sz="1800" b="1" dirty="0" err="1"/>
              <a:t>им</a:t>
            </a:r>
            <a:r>
              <a:rPr lang="en-US" sz="1800" b="1" dirty="0"/>
              <a:t> </a:t>
            </a:r>
            <a:r>
              <a:rPr lang="en-US" sz="1800" b="1" dirty="0" err="1"/>
              <a:t>овозможи</a:t>
            </a:r>
            <a:r>
              <a:rPr lang="en-US" sz="1800" b="1" dirty="0"/>
              <a:t> </a:t>
            </a:r>
            <a:r>
              <a:rPr lang="en-US" sz="1800" b="1" dirty="0" err="1"/>
              <a:t>да</a:t>
            </a:r>
            <a:r>
              <a:rPr lang="en-US" sz="1800" b="1" dirty="0"/>
              <a:t> </a:t>
            </a:r>
            <a:r>
              <a:rPr lang="en-US" sz="1800" b="1" dirty="0" err="1"/>
              <a:t>решат</a:t>
            </a:r>
            <a:r>
              <a:rPr lang="en-US" sz="1800" b="1" dirty="0"/>
              <a:t> </a:t>
            </a:r>
            <a:r>
              <a:rPr lang="en-US" sz="1800" b="1" dirty="0" err="1"/>
              <a:t>извесни</a:t>
            </a:r>
            <a:r>
              <a:rPr lang="en-US" sz="1800" b="1" dirty="0"/>
              <a:t> </a:t>
            </a:r>
            <a:r>
              <a:rPr lang="en-US" sz="1800" b="1" dirty="0" err="1"/>
              <a:t>проблеми</a:t>
            </a:r>
            <a:r>
              <a:rPr lang="en-US" sz="1800" b="1" dirty="0"/>
              <a:t> </a:t>
            </a:r>
            <a:r>
              <a:rPr lang="en-US" sz="1800" b="1" dirty="0" err="1"/>
              <a:t>или</a:t>
            </a:r>
            <a:r>
              <a:rPr lang="en-US" sz="1800" b="1" dirty="0"/>
              <a:t> </a:t>
            </a:r>
            <a:r>
              <a:rPr lang="en-US" sz="1800" b="1" dirty="0" err="1"/>
              <a:t>да</a:t>
            </a:r>
            <a:r>
              <a:rPr lang="en-US" sz="1800" b="1" dirty="0"/>
              <a:t> </a:t>
            </a:r>
            <a:r>
              <a:rPr lang="en-US" sz="1800" b="1" dirty="0" err="1"/>
              <a:t>додадат</a:t>
            </a:r>
            <a:r>
              <a:rPr lang="en-US" sz="1800" b="1" dirty="0"/>
              <a:t> </a:t>
            </a:r>
            <a:r>
              <a:rPr lang="en-US" sz="1800" b="1" dirty="0" err="1"/>
              <a:t>вредност</a:t>
            </a:r>
            <a:r>
              <a:rPr lang="en-US" sz="1800" b="1" dirty="0"/>
              <a:t> </a:t>
            </a:r>
            <a:r>
              <a:rPr lang="en-US" sz="1800" b="1" dirty="0" err="1"/>
              <a:t>на</a:t>
            </a:r>
            <a:r>
              <a:rPr lang="en-US" sz="1800" b="1" dirty="0"/>
              <a:t> </a:t>
            </a:r>
            <a:r>
              <a:rPr lang="en-US" sz="1800" b="1" dirty="0" err="1"/>
              <a:t>локалните</a:t>
            </a:r>
            <a:r>
              <a:rPr lang="en-US" sz="1800" b="1" dirty="0"/>
              <a:t> </a:t>
            </a:r>
            <a:r>
              <a:rPr lang="en-US" sz="1800" b="1" dirty="0" err="1"/>
              <a:t>ресурси</a:t>
            </a:r>
            <a:r>
              <a:rPr lang="en-US" sz="1800" b="1" dirty="0"/>
              <a:t>.</a:t>
            </a:r>
            <a:endParaRPr lang="mk-MK" sz="1800" b="1" dirty="0"/>
          </a:p>
          <a:p>
            <a:pPr marL="203200" indent="0">
              <a:buNone/>
            </a:pPr>
            <a:r>
              <a:rPr lang="mk-MK" sz="1800" b="1" dirty="0"/>
              <a:t>     </a:t>
            </a:r>
            <a:r>
              <a:rPr lang="en-US" sz="1800" b="1" dirty="0" err="1"/>
              <a:t>Проектите</a:t>
            </a:r>
            <a:r>
              <a:rPr lang="en-US" sz="1800" b="1" dirty="0"/>
              <a:t> </a:t>
            </a:r>
            <a:r>
              <a:rPr lang="en-US" sz="1800" b="1" dirty="0" err="1"/>
              <a:t>за</a:t>
            </a:r>
            <a:r>
              <a:rPr lang="en-US" sz="1800" b="1" dirty="0"/>
              <a:t> </a:t>
            </a:r>
            <a:r>
              <a:rPr lang="en-US" sz="1800" b="1" dirty="0" err="1"/>
              <a:t>соработка</a:t>
            </a:r>
            <a:r>
              <a:rPr lang="en-US" sz="1800" b="1" dirty="0"/>
              <a:t> </a:t>
            </a:r>
            <a:r>
              <a:rPr lang="en-US" sz="1800" b="1" dirty="0" err="1"/>
              <a:t>не</a:t>
            </a:r>
            <a:r>
              <a:rPr lang="en-US" sz="1800" b="1" dirty="0"/>
              <a:t> </a:t>
            </a:r>
            <a:r>
              <a:rPr lang="en-US" sz="1800" b="1" dirty="0" err="1"/>
              <a:t>се</a:t>
            </a:r>
            <a:r>
              <a:rPr lang="en-US" sz="1800" b="1" dirty="0"/>
              <a:t>, </a:t>
            </a:r>
            <a:r>
              <a:rPr lang="en-US" sz="1800" b="1" dirty="0" err="1"/>
              <a:t>едноставно</a:t>
            </a:r>
            <a:r>
              <a:rPr lang="en-US" sz="1800" b="1" dirty="0"/>
              <a:t>, </a:t>
            </a:r>
            <a:r>
              <a:rPr lang="en-US" sz="1800" b="1" dirty="0" err="1"/>
              <a:t>само</a:t>
            </a:r>
            <a:r>
              <a:rPr lang="en-US" sz="1800" b="1" dirty="0"/>
              <a:t> </a:t>
            </a:r>
            <a:r>
              <a:rPr lang="en-US" sz="1800" b="1" dirty="0" err="1"/>
              <a:t>размена</a:t>
            </a:r>
            <a:r>
              <a:rPr lang="en-US" sz="1800" b="1" dirty="0"/>
              <a:t> </a:t>
            </a:r>
            <a:r>
              <a:rPr lang="en-US" sz="1800" b="1" dirty="0" err="1"/>
              <a:t>на</a:t>
            </a:r>
            <a:r>
              <a:rPr lang="en-US" sz="1800" b="1" dirty="0"/>
              <a:t> </a:t>
            </a:r>
            <a:r>
              <a:rPr lang="en-US" sz="1800" b="1" dirty="0" err="1"/>
              <a:t>искуства</a:t>
            </a:r>
            <a:r>
              <a:rPr lang="en-US" sz="1800" b="1" dirty="0"/>
              <a:t>. </a:t>
            </a:r>
            <a:r>
              <a:rPr lang="en-US" sz="1800" b="1" dirty="0" err="1"/>
              <a:t>Тие</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вклучуваат</a:t>
            </a:r>
            <a:r>
              <a:rPr lang="en-US" sz="1800" b="1" dirty="0"/>
              <a:t> и </a:t>
            </a:r>
            <a:r>
              <a:rPr lang="en-US" sz="1800" b="1" dirty="0" err="1"/>
              <a:t>конкретен</a:t>
            </a:r>
            <a:r>
              <a:rPr lang="en-US" sz="1800" b="1" dirty="0"/>
              <a:t> </a:t>
            </a:r>
            <a:r>
              <a:rPr lang="en-US" sz="1800" b="1" dirty="0" err="1"/>
              <a:t>заеднички</a:t>
            </a:r>
            <a:r>
              <a:rPr lang="en-US" sz="1800" b="1" dirty="0"/>
              <a:t> </a:t>
            </a:r>
            <a:r>
              <a:rPr lang="en-US" sz="1800" b="1" dirty="0" err="1"/>
              <a:t>проект</a:t>
            </a:r>
            <a:r>
              <a:rPr lang="en-US" sz="1800" b="1" dirty="0"/>
              <a:t>, </a:t>
            </a:r>
            <a:r>
              <a:rPr lang="en-US" sz="1800" b="1" dirty="0" err="1"/>
              <a:t>за</a:t>
            </a:r>
            <a:r>
              <a:rPr lang="en-US" sz="1800" b="1" dirty="0"/>
              <a:t> </a:t>
            </a:r>
            <a:r>
              <a:rPr lang="en-US" sz="1800" b="1" dirty="0" err="1"/>
              <a:t>кој</a:t>
            </a:r>
            <a:r>
              <a:rPr lang="en-US" sz="1800" b="1" dirty="0"/>
              <a:t> </a:t>
            </a:r>
            <a:r>
              <a:rPr lang="en-US" sz="1800" b="1" dirty="0" err="1"/>
              <a:t>најдобро</a:t>
            </a:r>
            <a:r>
              <a:rPr lang="en-US" sz="1800" b="1" dirty="0"/>
              <a:t> </a:t>
            </a:r>
            <a:r>
              <a:rPr lang="en-US" sz="1800" b="1" dirty="0" err="1"/>
              <a:t>ќе</a:t>
            </a:r>
            <a:r>
              <a:rPr lang="en-US" sz="1800" b="1" dirty="0"/>
              <a:t> </a:t>
            </a:r>
            <a:r>
              <a:rPr lang="en-US" sz="1800" b="1" dirty="0" err="1"/>
              <a:t>биде</a:t>
            </a:r>
            <a:r>
              <a:rPr lang="en-US" sz="1800" b="1" dirty="0"/>
              <a:t> </a:t>
            </a:r>
            <a:r>
              <a:rPr lang="en-US" sz="1800" b="1" dirty="0" err="1"/>
              <a:t>ако</a:t>
            </a:r>
            <a:r>
              <a:rPr lang="en-US" sz="1800" b="1" dirty="0"/>
              <a:t> е </a:t>
            </a:r>
            <a:r>
              <a:rPr lang="en-US" sz="1800" b="1" dirty="0" err="1"/>
              <a:t>раководен</a:t>
            </a:r>
            <a:r>
              <a:rPr lang="en-US" sz="1800" b="1" dirty="0"/>
              <a:t> </a:t>
            </a:r>
            <a:r>
              <a:rPr lang="en-US" sz="1800" b="1" dirty="0" err="1"/>
              <a:t>од</a:t>
            </a:r>
            <a:r>
              <a:rPr lang="en-US" sz="1800" b="1" dirty="0"/>
              <a:t> </a:t>
            </a:r>
            <a:r>
              <a:rPr lang="en-US" sz="1800" b="1" dirty="0" err="1"/>
              <a:t>заедничка</a:t>
            </a:r>
            <a:r>
              <a:rPr lang="en-US" sz="1800" b="1" dirty="0"/>
              <a:t> </a:t>
            </a:r>
            <a:r>
              <a:rPr lang="en-US" sz="1800" b="1" dirty="0" err="1"/>
              <a:t>структура</a:t>
            </a:r>
            <a:r>
              <a:rPr lang="en-US" sz="1800" b="1" dirty="0"/>
              <a:t>.</a:t>
            </a:r>
            <a:endParaRPr lang="mk-MK" sz="1800" b="1" dirty="0"/>
          </a:p>
          <a:p>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949279"/>
            <a:ext cx="787227" cy="588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59676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7"/>
          </a:xfrm>
        </p:spPr>
        <p:txBody>
          <a:bodyPr/>
          <a:lstStyle/>
          <a:p>
            <a:br>
              <a:rPr lang="en-US" b="1" dirty="0"/>
            </a:br>
            <a:r>
              <a:rPr lang="mk-MK" b="1" dirty="0"/>
              <a:t>ЛЕАДЕР ВО РЕПУБЛИКА МАКЕДОНИЈА</a:t>
            </a:r>
          </a:p>
        </p:txBody>
      </p:sp>
      <p:sp>
        <p:nvSpPr>
          <p:cNvPr id="3" name="Text Placeholder 2"/>
          <p:cNvSpPr>
            <a:spLocks noGrp="1"/>
          </p:cNvSpPr>
          <p:nvPr>
            <p:ph type="body" idx="1"/>
          </p:nvPr>
        </p:nvSpPr>
        <p:spPr>
          <a:xfrm>
            <a:off x="0" y="1628800"/>
            <a:ext cx="9144000" cy="4896544"/>
          </a:xfrm>
        </p:spPr>
        <p:txBody>
          <a:bodyPr/>
          <a:lstStyle/>
          <a:p>
            <a:pPr marL="203200" indent="0">
              <a:buNone/>
            </a:pPr>
            <a:r>
              <a:rPr lang="en-US" sz="1800" b="1" dirty="0"/>
              <a:t>  </a:t>
            </a:r>
          </a:p>
          <a:p>
            <a:pPr marL="203200" indent="0">
              <a:buNone/>
            </a:pPr>
            <a:r>
              <a:rPr lang="en-US" sz="1800" b="1" dirty="0"/>
              <a:t>   </a:t>
            </a:r>
            <a:r>
              <a:rPr lang="ru-RU" sz="1800" b="1" dirty="0"/>
              <a:t>Првичното искуство за </a:t>
            </a:r>
            <a:r>
              <a:rPr lang="ru-RU" sz="1800" b="1" i="1" dirty="0">
                <a:effectLst>
                  <a:outerShdw blurRad="38100" dist="38100" dir="2700000" algn="tl">
                    <a:srgbClr val="000000">
                      <a:alpha val="43137"/>
                    </a:srgbClr>
                  </a:outerShdw>
                </a:effectLst>
              </a:rPr>
              <a:t>ЛЕАДЕР</a:t>
            </a:r>
            <a:r>
              <a:rPr lang="ru-RU" sz="1800" b="1" dirty="0"/>
              <a:t> методот во Македонија е стекнато (2012год-2013год)преку симулациите на ЛЕАДЕР во 16 општини во рамките на проектот МААСП - Програма за поддршка на советодавните услуги во земјоделството, финансиран од Шведската агенција за меѓународен развој и соработка – СИДА. </a:t>
            </a:r>
            <a:endParaRPr lang="en-US" sz="1800" b="1" dirty="0"/>
          </a:p>
          <a:p>
            <a:pPr marL="203200" indent="0">
              <a:buNone/>
            </a:pPr>
            <a:r>
              <a:rPr lang="en-US" sz="1800" b="1" dirty="0"/>
              <a:t>     </a:t>
            </a:r>
            <a:r>
              <a:rPr lang="ru-RU" sz="1800" b="1" i="1" dirty="0">
                <a:effectLst>
                  <a:outerShdw blurRad="38100" dist="38100" dir="2700000" algn="tl">
                    <a:srgbClr val="000000">
                      <a:alpha val="43137"/>
                    </a:srgbClr>
                  </a:outerShdw>
                </a:effectLst>
              </a:rPr>
              <a:t>ЛЕАДЕР</a:t>
            </a:r>
            <a:r>
              <a:rPr lang="ru-RU" sz="1800" b="1" dirty="0"/>
              <a:t> како искуство беше присутен и во пет општини преку проект поддржан од ЦИР</a:t>
            </a:r>
            <a:r>
              <a:rPr lang="en-US" sz="1800" b="1" dirty="0"/>
              <a:t>A</a:t>
            </a:r>
            <a:r>
              <a:rPr lang="ru-RU" sz="1800" b="1" dirty="0"/>
              <a:t> - CIVICA Mobilitas, програма финансирана од Швајцарската агенција за развој и соработка – СДЦ, имплементиран од Мрежата за рурален развој на Република Македонија.</a:t>
            </a:r>
            <a:endParaRPr lang="en-US" sz="1800" b="1" dirty="0"/>
          </a:p>
          <a:p>
            <a:pPr marL="203200" indent="0">
              <a:buNone/>
            </a:pPr>
            <a:r>
              <a:rPr lang="en-US" sz="1800" b="1" dirty="0"/>
              <a:t>     </a:t>
            </a:r>
            <a:r>
              <a:rPr lang="ru-RU" sz="1800" b="1" dirty="0"/>
              <a:t>На овие активности се надоврзуваат активностите на Мрежата за рурален развој, изградена врз основа на стекнатото знаење и практично искуство преку претходните иницијативи, која продолжи да ги промовира принципите на ЛЕАДЕР пристапот. </a:t>
            </a:r>
            <a:r>
              <a:rPr lang="en-US" sz="1800" b="1" dirty="0"/>
              <a:t> </a:t>
            </a:r>
          </a:p>
          <a:p>
            <a:pPr marL="203200" indent="0">
              <a:buNone/>
            </a:pPr>
            <a:endParaRPr lang="en-US" sz="1800" b="1" dirty="0"/>
          </a:p>
          <a:p>
            <a:pPr marL="203200" indent="0">
              <a:buNone/>
            </a:pPr>
            <a:r>
              <a:rPr lang="en-US" sz="1800" b="1" dirty="0"/>
              <a:t>     </a:t>
            </a:r>
            <a:r>
              <a:rPr lang="ru-RU" sz="1800" b="1" dirty="0"/>
              <a:t>Правната рамка за примена на методот ЛЕАДЕР во Македонија е заокружена со: </a:t>
            </a:r>
            <a:endParaRPr lang="en-US" sz="1800" b="1"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332656"/>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47456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endParaRPr lang="en-US" sz="1800" b="1" dirty="0"/>
          </a:p>
          <a:p>
            <a:pPr marL="203200" indent="0">
              <a:buNone/>
            </a:pPr>
            <a:endParaRPr lang="en-US" sz="1800" b="1" dirty="0"/>
          </a:p>
          <a:p>
            <a:pPr marL="203200" indent="0">
              <a:buNone/>
            </a:pPr>
            <a:r>
              <a:rPr lang="en-US" sz="1800" b="1" dirty="0"/>
              <a:t>     </a:t>
            </a:r>
            <a:r>
              <a:rPr lang="ru-RU" sz="1800" b="1" dirty="0"/>
              <a:t>• Законот за земјоделство и рурален развој (членовите 88 и 89); </a:t>
            </a:r>
            <a:endParaRPr lang="en-US" sz="1800" b="1" dirty="0"/>
          </a:p>
          <a:p>
            <a:pPr marL="203200" indent="0">
              <a:buNone/>
            </a:pPr>
            <a:r>
              <a:rPr lang="en-US" sz="1800" b="1" dirty="0"/>
              <a:t>     </a:t>
            </a:r>
            <a:r>
              <a:rPr lang="ru-RU" sz="1800" b="1" dirty="0"/>
              <a:t>• Националната програма за развој на земјоделството и рурален развој за периодот од 2013 до 2017 година (Приоритетна област 4 - Поттикнување на локален развој на рурални средини)</a:t>
            </a:r>
            <a:r>
              <a:rPr lang="en-US" sz="1800" b="1" dirty="0"/>
              <a:t> </a:t>
            </a:r>
            <a:r>
              <a:rPr lang="ru-RU" sz="1800" b="1" dirty="0"/>
              <a:t>како и со </a:t>
            </a:r>
            <a:endParaRPr lang="en-US" sz="1800" b="1" dirty="0"/>
          </a:p>
          <a:p>
            <a:pPr marL="203200" indent="0">
              <a:buNone/>
            </a:pPr>
            <a:r>
              <a:rPr lang="en-US" sz="1800" b="1" dirty="0"/>
              <a:t>     </a:t>
            </a:r>
            <a:r>
              <a:rPr lang="ru-RU" sz="1800" b="1" dirty="0"/>
              <a:t>• Правилникот за содржината и методологијата за подготовка на стратегиите за локален развој на рурални средини и начинот за нивно одобрување (подготвен врз основа на членот 88 од Законот) и </a:t>
            </a:r>
            <a:endParaRPr lang="en-US" sz="1800" b="1" dirty="0"/>
          </a:p>
          <a:p>
            <a:pPr marL="203200" indent="0">
              <a:buNone/>
            </a:pPr>
            <a:r>
              <a:rPr lang="en-US" sz="1800" b="1" dirty="0"/>
              <a:t>     </a:t>
            </a:r>
            <a:r>
              <a:rPr lang="ru-RU" sz="1800" b="1" dirty="0"/>
              <a:t>• Правилникот за поблиските услови за запишување во евиденцијата на Локалната акциона група, постапка за упис, потребната документација и начинот на водење на евиденцијата (подготвен врз основа на членот 89 од Законот).</a:t>
            </a:r>
            <a:endParaRPr lang="en-US" sz="1800" b="1" dirty="0"/>
          </a:p>
          <a:p>
            <a:pPr marL="203200" indent="0">
              <a:buNone/>
            </a:pPr>
            <a:r>
              <a:rPr lang="ru-RU" sz="1800" b="1" dirty="0"/>
              <a:t> </a:t>
            </a:r>
            <a:r>
              <a:rPr lang="en-US" sz="1800" b="1" dirty="0"/>
              <a:t>     </a:t>
            </a:r>
            <a:r>
              <a:rPr lang="ru-RU" sz="1800" b="1" dirty="0"/>
              <a:t>Со правилниците се врши усогласување со член 62 и член 64 од Регулативата бр. 1698/2005 на Советот на Европската Унија, од 20 септември 2005 година, кои се однесуваат за поддршка на руралниот развој од страна на Европскиот фонд за земјоделство и рурален развој (EAFRD), CELEX </a:t>
            </a:r>
            <a:r>
              <a:rPr lang="mk-MK" sz="1800" b="1" dirty="0"/>
              <a:t>бр.32005</a:t>
            </a:r>
            <a:r>
              <a:rPr lang="en-US" sz="1800" b="1" dirty="0"/>
              <a:t>R1698.</a:t>
            </a:r>
            <a:endParaRPr lang="mk-MK" sz="18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6307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404664"/>
            <a:ext cx="5486399" cy="1800200"/>
          </a:xfrm>
        </p:spPr>
        <p:txBody>
          <a:bodyPr/>
          <a:lstStyle/>
          <a:p>
            <a:pPr algn="ctr"/>
            <a:br>
              <a:rPr lang="mk-MK" dirty="0"/>
            </a:br>
            <a:br>
              <a:rPr lang="mk-MK" dirty="0"/>
            </a:br>
            <a:br>
              <a:rPr lang="mk-MK" dirty="0"/>
            </a:br>
            <a:r>
              <a:rPr lang="en-US" sz="4000" dirty="0" err="1"/>
              <a:t>Локални</a:t>
            </a:r>
            <a:r>
              <a:rPr lang="en-US" sz="4000" dirty="0"/>
              <a:t> </a:t>
            </a:r>
            <a:r>
              <a:rPr lang="en-US" sz="4000" dirty="0" err="1"/>
              <a:t>акциски</a:t>
            </a:r>
            <a:r>
              <a:rPr lang="en-US" sz="4000" dirty="0"/>
              <a:t> </a:t>
            </a:r>
            <a:r>
              <a:rPr lang="en-US" sz="4000" dirty="0" err="1"/>
              <a:t>групи</a:t>
            </a:r>
            <a:r>
              <a:rPr lang="en-US" sz="4000" dirty="0"/>
              <a:t> </a:t>
            </a:r>
            <a:r>
              <a:rPr lang="en-US" sz="4000" dirty="0" err="1"/>
              <a:t>во</a:t>
            </a:r>
            <a:r>
              <a:rPr lang="en-US" sz="4000" dirty="0"/>
              <a:t> </a:t>
            </a:r>
            <a:r>
              <a:rPr lang="en-US" sz="4000" dirty="0" err="1"/>
              <a:t>Македонија</a:t>
            </a:r>
            <a:br>
              <a:rPr lang="mk-MK" sz="4000" dirty="0"/>
            </a:br>
            <a:endParaRPr lang="mk-MK" sz="4000" dirty="0"/>
          </a:p>
        </p:txBody>
      </p:sp>
      <p:sp>
        <p:nvSpPr>
          <p:cNvPr id="3" name="Picture Placeholder 2"/>
          <p:cNvSpPr>
            <a:spLocks noGrp="1"/>
          </p:cNvSpPr>
          <p:nvPr>
            <p:ph type="pic" idx="2"/>
          </p:nvPr>
        </p:nvSpPr>
        <p:spPr>
          <a:xfrm>
            <a:off x="1907704" y="2060848"/>
            <a:ext cx="5486399" cy="4114800"/>
          </a:xfrm>
        </p:spPr>
      </p:sp>
      <p:sp>
        <p:nvSpPr>
          <p:cNvPr id="4" name="Text Placeholder 3"/>
          <p:cNvSpPr>
            <a:spLocks noGrp="1"/>
          </p:cNvSpPr>
          <p:nvPr>
            <p:ph type="body" idx="1"/>
          </p:nvPr>
        </p:nvSpPr>
        <p:spPr>
          <a:xfrm flipV="1">
            <a:off x="251520" y="2636913"/>
            <a:ext cx="1008112" cy="2271310"/>
          </a:xfrm>
        </p:spPr>
        <p:txBody>
          <a:bodyPr/>
          <a:lstStyle/>
          <a:p>
            <a:endParaRPr lang="mk-MK"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74800"/>
            <a:ext cx="9143999" cy="4950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5874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idx="4294967295"/>
          </p:nvPr>
        </p:nvSpPr>
        <p:spPr>
          <a:xfrm>
            <a:off x="1295400" y="76200"/>
            <a:ext cx="7239000" cy="1447800"/>
          </a:xfrm>
          <a:prstGeom prst="rect">
            <a:avLst/>
          </a:prstGeom>
          <a:noFill/>
          <a:ln>
            <a:noFill/>
          </a:ln>
        </p:spPr>
        <p:txBody>
          <a:bodyPr lIns="91425" tIns="45700" rIns="91425" bIns="45700" anchor="ctr" anchorCtr="0">
            <a:noAutofit/>
          </a:bodyPr>
          <a:lstStyle/>
          <a:p>
            <a:pPr>
              <a:buClr>
                <a:srgbClr val="000000"/>
              </a:buClr>
              <a:buSzPct val="25000"/>
            </a:pPr>
            <a:r>
              <a:rPr lang="en-US" b="1" dirty="0"/>
              <a:t>ВОВЕД ШТО Е ЛЕАДЕР?</a:t>
            </a:r>
            <a:endParaRPr lang="en-US" b="1" i="0" u="none" strike="noStrike" cap="none" dirty="0">
              <a:solidFill>
                <a:srgbClr val="000000"/>
              </a:solidFill>
              <a:latin typeface="Franklin Gothic"/>
              <a:ea typeface="Franklin Gothic"/>
              <a:cs typeface="Franklin Gothic"/>
              <a:sym typeface="Franklin Gothic"/>
            </a:endParaRPr>
          </a:p>
        </p:txBody>
      </p:sp>
      <p:sp>
        <p:nvSpPr>
          <p:cNvPr id="106" name="Shape 106"/>
          <p:cNvSpPr txBox="1"/>
          <p:nvPr/>
        </p:nvSpPr>
        <p:spPr>
          <a:xfrm>
            <a:off x="395536" y="1720850"/>
            <a:ext cx="8496944" cy="3416299"/>
          </a:xfrm>
          <a:prstGeom prst="rect">
            <a:avLst/>
          </a:prstGeom>
          <a:noFill/>
          <a:ln>
            <a:noFill/>
          </a:ln>
        </p:spPr>
        <p:txBody>
          <a:bodyPr lIns="91425" tIns="45700" rIns="91425" bIns="45700" anchor="t" anchorCtr="0">
            <a:noAutofit/>
          </a:bodyPr>
          <a:lstStyle/>
          <a:p>
            <a:r>
              <a:rPr lang="en-US" sz="2400" b="1" dirty="0" err="1"/>
              <a:t>Зборот</a:t>
            </a:r>
            <a:r>
              <a:rPr lang="en-US" sz="2400" b="1" dirty="0"/>
              <a:t> </a:t>
            </a:r>
            <a:r>
              <a:rPr lang="en-US" sz="2400" b="1" i="1" dirty="0">
                <a:effectLst>
                  <a:outerShdw blurRad="38100" dist="38100" dir="2700000" algn="tl">
                    <a:srgbClr val="000000">
                      <a:alpha val="43137"/>
                    </a:srgbClr>
                  </a:outerShdw>
                </a:effectLst>
              </a:rPr>
              <a:t>ЛЕАДЕР</a:t>
            </a:r>
            <a:r>
              <a:rPr lang="en-US" sz="2400" b="1" dirty="0"/>
              <a:t> е </a:t>
            </a:r>
            <a:r>
              <a:rPr lang="en-US" sz="2400" b="1" dirty="0" err="1"/>
              <a:t>кратенка</a:t>
            </a:r>
            <a:r>
              <a:rPr lang="en-US" sz="2400" b="1" dirty="0"/>
              <a:t> </a:t>
            </a:r>
            <a:r>
              <a:rPr lang="en-US" sz="2400" b="1" dirty="0" err="1"/>
              <a:t>од</a:t>
            </a:r>
            <a:r>
              <a:rPr lang="en-US" sz="2400" b="1" dirty="0"/>
              <a:t> </a:t>
            </a:r>
            <a:r>
              <a:rPr lang="en-US" sz="2400" b="1" dirty="0" err="1"/>
              <a:t>еден</a:t>
            </a:r>
            <a:r>
              <a:rPr lang="en-US" sz="2400" b="1" dirty="0"/>
              <a:t> </a:t>
            </a:r>
            <a:r>
              <a:rPr lang="en-US" sz="2400" b="1" dirty="0" err="1"/>
              <a:t>француски</a:t>
            </a:r>
            <a:r>
              <a:rPr lang="en-US" sz="2400" b="1" dirty="0"/>
              <a:t> </a:t>
            </a:r>
            <a:r>
              <a:rPr lang="en-US" sz="2400" b="1" dirty="0" err="1"/>
              <a:t>израз</a:t>
            </a:r>
            <a:endParaRPr lang="en-US" sz="2400" b="1" dirty="0"/>
          </a:p>
          <a:p>
            <a:endParaRPr lang="en-US" sz="2400" b="1" dirty="0"/>
          </a:p>
          <a:p>
            <a:r>
              <a:rPr lang="en-US" sz="2400" dirty="0"/>
              <a:t> </a:t>
            </a:r>
            <a:r>
              <a:rPr lang="en-US" sz="2400" b="1" dirty="0"/>
              <a:t>LEADER – “Liaison Entre Actions de </a:t>
            </a:r>
            <a:r>
              <a:rPr lang="en-US" sz="2400" b="1" dirty="0" err="1"/>
              <a:t>Développement</a:t>
            </a:r>
            <a:r>
              <a:rPr lang="en-US" sz="2400" b="1" dirty="0"/>
              <a:t> de </a:t>
            </a:r>
            <a:r>
              <a:rPr lang="en-US" sz="2400" b="1" dirty="0" err="1"/>
              <a:t>l’Économie</a:t>
            </a:r>
            <a:r>
              <a:rPr lang="en-US" sz="2400" b="1" dirty="0"/>
              <a:t> </a:t>
            </a:r>
            <a:r>
              <a:rPr lang="en-US" sz="2400" b="1" dirty="0" err="1"/>
              <a:t>Rurale</a:t>
            </a:r>
            <a:r>
              <a:rPr lang="en-US" sz="2400" b="1" dirty="0"/>
              <a:t>”, </a:t>
            </a:r>
            <a:endParaRPr lang="mk-MK" sz="2400" b="1" dirty="0"/>
          </a:p>
          <a:p>
            <a:endParaRPr lang="en-US" sz="2400" b="1" dirty="0"/>
          </a:p>
          <a:p>
            <a:r>
              <a:rPr lang="en-US" sz="2400" b="1" dirty="0"/>
              <a:t> </a:t>
            </a:r>
            <a:r>
              <a:rPr lang="en-US" sz="2400" b="1" dirty="0" err="1"/>
              <a:t>составен</a:t>
            </a:r>
            <a:r>
              <a:rPr lang="en-US" sz="2400" b="1" dirty="0"/>
              <a:t> </a:t>
            </a:r>
            <a:r>
              <a:rPr lang="en-US" sz="2400" b="1" dirty="0" err="1"/>
              <a:t>од</a:t>
            </a:r>
            <a:r>
              <a:rPr lang="en-US" sz="2400" b="1" dirty="0"/>
              <a:t> </a:t>
            </a:r>
            <a:r>
              <a:rPr lang="en-US" sz="2400" b="1" dirty="0" err="1"/>
              <a:t>шест</a:t>
            </a:r>
            <a:r>
              <a:rPr lang="en-US" sz="2400" b="1" dirty="0"/>
              <a:t> </a:t>
            </a:r>
            <a:r>
              <a:rPr lang="en-US" sz="2400" b="1" dirty="0" err="1"/>
              <a:t>збора</a:t>
            </a:r>
            <a:r>
              <a:rPr lang="en-US" sz="2400" b="1" dirty="0"/>
              <a:t>, </a:t>
            </a:r>
            <a:r>
              <a:rPr lang="en-US" sz="2400" b="1" dirty="0" err="1"/>
              <a:t>со</a:t>
            </a:r>
            <a:r>
              <a:rPr lang="en-US" sz="2400" b="1" dirty="0"/>
              <a:t> </a:t>
            </a:r>
            <a:r>
              <a:rPr lang="en-US" sz="2400" b="1" dirty="0" err="1"/>
              <a:t>значење</a:t>
            </a:r>
            <a:endParaRPr lang="mk-MK" sz="2400" b="1" dirty="0"/>
          </a:p>
          <a:p>
            <a:endParaRPr lang="mk-MK" sz="2400" b="1" dirty="0"/>
          </a:p>
          <a:p>
            <a:r>
              <a:rPr lang="en-US" sz="2400" b="1" dirty="0"/>
              <a:t> „</a:t>
            </a:r>
            <a:r>
              <a:rPr lang="mk-MK" sz="2400" b="1" dirty="0" err="1"/>
              <a:t>П</a:t>
            </a:r>
            <a:r>
              <a:rPr lang="en-US" sz="2400" b="1" dirty="0" err="1"/>
              <a:t>оврзаност</a:t>
            </a:r>
            <a:r>
              <a:rPr lang="en-US" sz="2400" b="1" dirty="0"/>
              <a:t> </a:t>
            </a:r>
            <a:r>
              <a:rPr lang="en-US" sz="2400" b="1" dirty="0" err="1"/>
              <a:t>на</a:t>
            </a:r>
            <a:r>
              <a:rPr lang="en-US" sz="2400" b="1" dirty="0"/>
              <a:t> </a:t>
            </a:r>
            <a:r>
              <a:rPr lang="en-US" sz="2400" b="1" dirty="0" err="1"/>
              <a:t>акциите</a:t>
            </a:r>
            <a:r>
              <a:rPr lang="en-US" sz="2400" b="1" dirty="0"/>
              <a:t> </a:t>
            </a:r>
            <a:r>
              <a:rPr lang="en-US" sz="2400" b="1" dirty="0" err="1"/>
              <a:t>за</a:t>
            </a:r>
            <a:r>
              <a:rPr lang="en-US" sz="2400" b="1" dirty="0"/>
              <a:t> </a:t>
            </a:r>
            <a:r>
              <a:rPr lang="en-US" sz="2400" b="1" dirty="0" err="1"/>
              <a:t>развој</a:t>
            </a:r>
            <a:r>
              <a:rPr lang="en-US" sz="2400" b="1" dirty="0"/>
              <a:t> </a:t>
            </a:r>
            <a:r>
              <a:rPr lang="en-US" sz="2400" b="1" dirty="0" err="1"/>
              <a:t>на</a:t>
            </a:r>
            <a:r>
              <a:rPr lang="en-US" sz="2400" b="1" dirty="0"/>
              <a:t> </a:t>
            </a:r>
            <a:r>
              <a:rPr lang="en-US" sz="2400" b="1" dirty="0" err="1"/>
              <a:t>руралната</a:t>
            </a:r>
            <a:r>
              <a:rPr lang="en-US" sz="2400" b="1" dirty="0"/>
              <a:t>    </a:t>
            </a:r>
            <a:r>
              <a:rPr lang="en-US" sz="2400" b="1" dirty="0" err="1"/>
              <a:t>заедница</a:t>
            </a:r>
            <a:r>
              <a:rPr lang="en-US" sz="2400" b="1" dirty="0"/>
              <a:t>“.</a:t>
            </a:r>
            <a:endParaRPr lang="mk-MK" sz="2400" b="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9684" y="5733256"/>
            <a:ext cx="7858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b="1" dirty="0"/>
              <a:t>ШТО Е ЛАГ?</a:t>
            </a:r>
          </a:p>
        </p:txBody>
      </p:sp>
      <p:sp>
        <p:nvSpPr>
          <p:cNvPr id="3" name="Text Placeholder 2"/>
          <p:cNvSpPr>
            <a:spLocks noGrp="1"/>
          </p:cNvSpPr>
          <p:nvPr>
            <p:ph type="body" idx="1"/>
          </p:nvPr>
        </p:nvSpPr>
        <p:spPr>
          <a:xfrm>
            <a:off x="0" y="1196752"/>
            <a:ext cx="9144000" cy="5328592"/>
          </a:xfrm>
        </p:spPr>
        <p:txBody>
          <a:bodyPr/>
          <a:lstStyle/>
          <a:p>
            <a:pPr marL="203200" indent="0">
              <a:buNone/>
            </a:pPr>
            <a:r>
              <a:rPr lang="mk-MK" sz="1800" b="1" dirty="0"/>
              <a:t>     </a:t>
            </a:r>
            <a:r>
              <a:rPr lang="en-US" sz="1800" b="1" dirty="0" err="1"/>
              <a:t>Локална</a:t>
            </a:r>
            <a:r>
              <a:rPr lang="en-US" sz="1800" b="1" dirty="0"/>
              <a:t> </a:t>
            </a:r>
            <a:r>
              <a:rPr lang="en-US" sz="1800" b="1" dirty="0" err="1"/>
              <a:t>акциска</a:t>
            </a:r>
            <a:r>
              <a:rPr lang="en-US" sz="1800" b="1" dirty="0"/>
              <a:t> </a:t>
            </a:r>
            <a:r>
              <a:rPr lang="en-US" sz="1800" b="1" dirty="0" err="1"/>
              <a:t>група</a:t>
            </a:r>
            <a:r>
              <a:rPr lang="en-US" sz="1800" b="1" dirty="0"/>
              <a:t> (ЛАГ) е </a:t>
            </a:r>
            <a:r>
              <a:rPr lang="en-US" sz="1800" b="1" dirty="0" err="1"/>
              <a:t>здружение</a:t>
            </a:r>
            <a:r>
              <a:rPr lang="en-US" sz="1800" b="1" dirty="0"/>
              <a:t> </a:t>
            </a:r>
            <a:r>
              <a:rPr lang="en-US" sz="1800" b="1" dirty="0" err="1"/>
              <a:t>на</a:t>
            </a:r>
            <a:r>
              <a:rPr lang="en-US" sz="1800" b="1" dirty="0"/>
              <a:t> </a:t>
            </a:r>
            <a:r>
              <a:rPr lang="en-US" sz="1800" b="1" dirty="0" err="1"/>
              <a:t>претставници</a:t>
            </a:r>
            <a:r>
              <a:rPr lang="en-US" sz="1800" b="1" dirty="0"/>
              <a:t> </a:t>
            </a:r>
            <a:r>
              <a:rPr lang="en-US" sz="1800" b="1" dirty="0" err="1"/>
              <a:t>од</a:t>
            </a:r>
            <a:r>
              <a:rPr lang="en-US" sz="1800" b="1" dirty="0"/>
              <a:t> </a:t>
            </a:r>
            <a:r>
              <a:rPr lang="en-US" sz="1800" b="1" dirty="0" err="1"/>
              <a:t>јавниот</a:t>
            </a:r>
            <a:r>
              <a:rPr lang="en-US" sz="1800" b="1" dirty="0"/>
              <a:t>, </a:t>
            </a:r>
            <a:r>
              <a:rPr lang="en-US" sz="1800" b="1" dirty="0" err="1"/>
              <a:t>приватниот</a:t>
            </a:r>
            <a:r>
              <a:rPr lang="en-US" sz="1800" b="1" dirty="0"/>
              <a:t> и </a:t>
            </a:r>
            <a:r>
              <a:rPr lang="en-US" sz="1800" b="1" dirty="0" err="1"/>
              <a:t>невладиниот</a:t>
            </a:r>
            <a:r>
              <a:rPr lang="en-US" sz="1800" b="1" dirty="0"/>
              <a:t> </a:t>
            </a:r>
            <a:r>
              <a:rPr lang="en-US" sz="1800" b="1" dirty="0" err="1"/>
              <a:t>сектор</a:t>
            </a:r>
            <a:r>
              <a:rPr lang="en-US" sz="1800" b="1" dirty="0"/>
              <a:t>, </a:t>
            </a:r>
            <a:r>
              <a:rPr lang="en-US" sz="1800" b="1" dirty="0" err="1"/>
              <a:t>како</a:t>
            </a:r>
            <a:r>
              <a:rPr lang="en-US" sz="1800" b="1" dirty="0"/>
              <a:t> и </a:t>
            </a:r>
            <a:r>
              <a:rPr lang="en-US" sz="1800" b="1" dirty="0" err="1"/>
              <a:t>индивидуални</a:t>
            </a:r>
            <a:r>
              <a:rPr lang="en-US" sz="1800" b="1" dirty="0"/>
              <a:t> </a:t>
            </a:r>
            <a:r>
              <a:rPr lang="en-US" sz="1800" b="1" dirty="0" err="1"/>
              <a:t>граѓани</a:t>
            </a:r>
            <a:r>
              <a:rPr lang="en-US" sz="1800" b="1" dirty="0"/>
              <a:t> </a:t>
            </a:r>
            <a:r>
              <a:rPr lang="en-US" sz="1800" b="1" dirty="0" err="1"/>
              <a:t>заинтересирани</a:t>
            </a:r>
            <a:r>
              <a:rPr lang="en-US" sz="1800" b="1" dirty="0"/>
              <a:t> </a:t>
            </a:r>
            <a:r>
              <a:rPr lang="en-US" sz="1800" b="1" dirty="0" err="1"/>
              <a:t>во</a:t>
            </a:r>
            <a:r>
              <a:rPr lang="en-US" sz="1800" b="1" dirty="0"/>
              <a:t> </a:t>
            </a:r>
            <a:r>
              <a:rPr lang="en-US" sz="1800" b="1" dirty="0" err="1"/>
              <a:t>подобрувањето</a:t>
            </a:r>
            <a:r>
              <a:rPr lang="en-US" sz="1800" b="1" dirty="0"/>
              <a:t> </a:t>
            </a:r>
            <a:r>
              <a:rPr lang="en-US" sz="1800" b="1" dirty="0" err="1"/>
              <a:t>на</a:t>
            </a:r>
            <a:r>
              <a:rPr lang="en-US" sz="1800" b="1" dirty="0"/>
              <a:t> </a:t>
            </a:r>
            <a:r>
              <a:rPr lang="en-US" sz="1800" b="1" dirty="0" err="1"/>
              <a:t>економскиот</a:t>
            </a:r>
            <a:r>
              <a:rPr lang="en-US" sz="1800" b="1" dirty="0"/>
              <a:t> </a:t>
            </a:r>
            <a:r>
              <a:rPr lang="en-US" sz="1800" b="1" dirty="0" err="1"/>
              <a:t>потенцијал</a:t>
            </a:r>
            <a:r>
              <a:rPr lang="en-US" sz="1800" b="1" dirty="0"/>
              <a:t> </a:t>
            </a:r>
            <a:r>
              <a:rPr lang="en-US" sz="1800" b="1" dirty="0" err="1"/>
              <a:t>на</a:t>
            </a:r>
            <a:r>
              <a:rPr lang="en-US" sz="1800" b="1" dirty="0"/>
              <a:t> </a:t>
            </a:r>
            <a:r>
              <a:rPr lang="en-US" sz="1800" b="1" dirty="0" err="1"/>
              <a:t>нивната</a:t>
            </a:r>
            <a:r>
              <a:rPr lang="en-US" sz="1800" b="1" dirty="0"/>
              <a:t> </a:t>
            </a:r>
            <a:r>
              <a:rPr lang="en-US" sz="1800" b="1" dirty="0" err="1"/>
              <a:t>заедница</a:t>
            </a:r>
            <a:r>
              <a:rPr lang="en-US" sz="1800" b="1" dirty="0"/>
              <a:t>.</a:t>
            </a:r>
            <a:endParaRPr lang="mk-MK" sz="1800" b="1" dirty="0"/>
          </a:p>
          <a:p>
            <a:pPr marL="203200" indent="0">
              <a:buNone/>
            </a:pPr>
            <a:r>
              <a:rPr lang="mk-MK" sz="1800" b="1" dirty="0"/>
              <a:t>    </a:t>
            </a:r>
            <a:r>
              <a:rPr lang="en-US" sz="1800" b="1" dirty="0"/>
              <a:t> </a:t>
            </a:r>
            <a:r>
              <a:rPr lang="en-US" sz="1800" b="1" dirty="0" err="1"/>
              <a:t>Овие</a:t>
            </a:r>
            <a:r>
              <a:rPr lang="en-US" sz="1800" b="1" dirty="0"/>
              <a:t> </a:t>
            </a:r>
            <a:r>
              <a:rPr lang="en-US" sz="1800" b="1" dirty="0" err="1"/>
              <a:t>сочинители</a:t>
            </a:r>
            <a:r>
              <a:rPr lang="en-US" sz="1800" b="1" dirty="0"/>
              <a:t> </a:t>
            </a:r>
            <a:r>
              <a:rPr lang="en-US" sz="1800" b="1" dirty="0" err="1"/>
              <a:t>на</a:t>
            </a:r>
            <a:r>
              <a:rPr lang="en-US" sz="1800" b="1" dirty="0"/>
              <a:t> ЛАГ</a:t>
            </a:r>
            <a:r>
              <a:rPr lang="mk-MK" sz="1800" b="1" dirty="0"/>
              <a:t>-</a:t>
            </a:r>
            <a:r>
              <a:rPr lang="en-US" sz="1800" b="1" dirty="0" err="1"/>
              <a:t>от</a:t>
            </a:r>
            <a:r>
              <a:rPr lang="en-US" sz="1800" b="1" dirty="0"/>
              <a:t> </a:t>
            </a:r>
            <a:r>
              <a:rPr lang="en-US" sz="1800" b="1" dirty="0" err="1"/>
              <a:t>работат</a:t>
            </a:r>
            <a:r>
              <a:rPr lang="en-US" sz="1800" b="1" dirty="0"/>
              <a:t> </a:t>
            </a:r>
            <a:r>
              <a:rPr lang="en-US" sz="1800" b="1" dirty="0" err="1"/>
              <a:t>заедно</a:t>
            </a:r>
            <a:r>
              <a:rPr lang="en-US" sz="1800" b="1" dirty="0"/>
              <a:t> </a:t>
            </a:r>
            <a:r>
              <a:rPr lang="en-US" sz="1800" b="1" dirty="0" err="1"/>
              <a:t>за</a:t>
            </a:r>
            <a:r>
              <a:rPr lang="en-US" sz="1800" b="1" dirty="0"/>
              <a:t> </a:t>
            </a:r>
            <a:r>
              <a:rPr lang="en-US" sz="1800" b="1" dirty="0" err="1"/>
              <a:t>да</a:t>
            </a:r>
            <a:r>
              <a:rPr lang="en-US" sz="1800" b="1" dirty="0"/>
              <a:t> </a:t>
            </a:r>
            <a:r>
              <a:rPr lang="en-US" sz="1800" b="1" dirty="0" err="1"/>
              <a:t>воспостават</a:t>
            </a:r>
            <a:r>
              <a:rPr lang="en-US" sz="1800" b="1" dirty="0"/>
              <a:t> </a:t>
            </a:r>
            <a:r>
              <a:rPr lang="en-US" sz="1800" b="1" dirty="0" err="1"/>
              <a:t>стратегија</a:t>
            </a:r>
            <a:r>
              <a:rPr lang="en-US" sz="1800" b="1" dirty="0"/>
              <a:t> </a:t>
            </a:r>
            <a:r>
              <a:rPr lang="en-US" sz="1800" b="1" dirty="0" err="1"/>
              <a:t>за</a:t>
            </a:r>
            <a:r>
              <a:rPr lang="en-US" sz="1800" b="1" dirty="0"/>
              <a:t> </a:t>
            </a:r>
            <a:r>
              <a:rPr lang="en-US" sz="1800" b="1" dirty="0" err="1"/>
              <a:t>работата</a:t>
            </a:r>
            <a:r>
              <a:rPr lang="en-US" sz="1800" b="1" dirty="0"/>
              <a:t> </a:t>
            </a:r>
            <a:r>
              <a:rPr lang="en-US" sz="1800" b="1" dirty="0" err="1"/>
              <a:t>на</a:t>
            </a:r>
            <a:r>
              <a:rPr lang="en-US" sz="1800" b="1" dirty="0"/>
              <a:t> ЛАГ</a:t>
            </a:r>
            <a:r>
              <a:rPr lang="mk-MK" sz="1800" b="1" dirty="0"/>
              <a:t>-</a:t>
            </a:r>
            <a:r>
              <a:rPr lang="en-US" sz="1800" b="1" dirty="0" err="1"/>
              <a:t>от</a:t>
            </a:r>
            <a:r>
              <a:rPr lang="en-US" sz="1800" b="1" dirty="0"/>
              <a:t>.</a:t>
            </a:r>
            <a:endParaRPr lang="mk-MK" sz="1800" b="1" dirty="0"/>
          </a:p>
          <a:p>
            <a:pPr marL="203200" indent="0">
              <a:buNone/>
            </a:pPr>
            <a:r>
              <a:rPr lang="mk-MK" sz="1800" b="1" dirty="0"/>
              <a:t>    </a:t>
            </a:r>
            <a:r>
              <a:rPr lang="en-US" sz="1800" b="1" dirty="0"/>
              <a:t> </a:t>
            </a:r>
            <a:r>
              <a:rPr lang="en-US" sz="1800" b="1" dirty="0" err="1"/>
              <a:t>Користејќи</a:t>
            </a:r>
            <a:r>
              <a:rPr lang="en-US" sz="1800" b="1" dirty="0"/>
              <a:t> </a:t>
            </a:r>
            <a:r>
              <a:rPr lang="en-US" sz="1800" b="1" dirty="0" err="1"/>
              <a:t>ја</a:t>
            </a:r>
            <a:r>
              <a:rPr lang="en-US" sz="1800" b="1" dirty="0"/>
              <a:t> </a:t>
            </a:r>
            <a:r>
              <a:rPr lang="en-US" sz="1800" b="1" dirty="0" err="1"/>
              <a:t>стратегијата</a:t>
            </a:r>
            <a:r>
              <a:rPr lang="en-US" sz="1800" b="1" dirty="0"/>
              <a:t> </a:t>
            </a:r>
            <a:r>
              <a:rPr lang="en-US" sz="1800" b="1" dirty="0" err="1"/>
              <a:t>како</a:t>
            </a:r>
            <a:r>
              <a:rPr lang="en-US" sz="1800" b="1" dirty="0"/>
              <a:t> </a:t>
            </a:r>
            <a:r>
              <a:rPr lang="en-US" sz="1800" b="1" dirty="0" err="1"/>
              <a:t>водилка</a:t>
            </a:r>
            <a:r>
              <a:rPr lang="en-US" sz="1800" b="1" dirty="0"/>
              <a:t>, ЛАГ</a:t>
            </a:r>
            <a:r>
              <a:rPr lang="mk-MK" sz="1800" b="1" dirty="0"/>
              <a:t>-</a:t>
            </a:r>
            <a:r>
              <a:rPr lang="en-US" sz="1800" b="1" dirty="0" err="1"/>
              <a:t>от</a:t>
            </a:r>
            <a:r>
              <a:rPr lang="en-US" sz="1800" b="1" dirty="0"/>
              <a:t>, </a:t>
            </a:r>
            <a:r>
              <a:rPr lang="en-US" sz="1800" b="1" dirty="0" err="1"/>
              <a:t>кој</a:t>
            </a:r>
            <a:r>
              <a:rPr lang="en-US" sz="1800" b="1" dirty="0"/>
              <a:t> </a:t>
            </a:r>
            <a:r>
              <a:rPr lang="en-US" sz="1800" b="1" dirty="0" err="1"/>
              <a:t>има</a:t>
            </a:r>
            <a:r>
              <a:rPr lang="en-US" sz="1800" b="1" dirty="0"/>
              <a:t> </a:t>
            </a:r>
            <a:r>
              <a:rPr lang="en-US" sz="1800" b="1" dirty="0" err="1"/>
              <a:t>сопствена</a:t>
            </a:r>
            <a:r>
              <a:rPr lang="en-US" sz="1800" b="1" dirty="0"/>
              <a:t> </a:t>
            </a:r>
            <a:r>
              <a:rPr lang="en-US" sz="1800" b="1" dirty="0" err="1"/>
              <a:t>извршна</a:t>
            </a:r>
            <a:r>
              <a:rPr lang="en-US" sz="1800" b="1" dirty="0"/>
              <a:t> </a:t>
            </a:r>
            <a:r>
              <a:rPr lang="en-US" sz="1800" b="1" dirty="0" err="1"/>
              <a:t>канцеларија</a:t>
            </a:r>
            <a:r>
              <a:rPr lang="en-US" sz="1800" b="1" dirty="0"/>
              <a:t>, </a:t>
            </a:r>
            <a:r>
              <a:rPr lang="en-US" sz="1800" b="1" dirty="0" err="1"/>
              <a:t>потоа</a:t>
            </a:r>
            <a:r>
              <a:rPr lang="en-US" sz="1800" b="1" dirty="0"/>
              <a:t> </a:t>
            </a:r>
            <a:r>
              <a:rPr lang="en-US" sz="1800" b="1" dirty="0" err="1"/>
              <a:t>работи</a:t>
            </a:r>
            <a:r>
              <a:rPr lang="en-US" sz="1800" b="1" dirty="0"/>
              <a:t> </a:t>
            </a:r>
            <a:r>
              <a:rPr lang="en-US" sz="1800" b="1" dirty="0" err="1"/>
              <a:t>на</a:t>
            </a:r>
            <a:r>
              <a:rPr lang="en-US" sz="1800" b="1" dirty="0"/>
              <a:t> </a:t>
            </a:r>
            <a:r>
              <a:rPr lang="en-US" sz="1800" b="1" dirty="0" err="1"/>
              <a:t>клучни</a:t>
            </a:r>
            <a:r>
              <a:rPr lang="en-US" sz="1800" b="1" dirty="0"/>
              <a:t> </a:t>
            </a:r>
            <a:r>
              <a:rPr lang="en-US" sz="1800" b="1" dirty="0" err="1"/>
              <a:t>области</a:t>
            </a:r>
            <a:r>
              <a:rPr lang="en-US" sz="1800" b="1" dirty="0"/>
              <a:t> </a:t>
            </a:r>
            <a:r>
              <a:rPr lang="en-US" sz="1800" b="1" dirty="0" err="1"/>
              <a:t>во</a:t>
            </a:r>
            <a:r>
              <a:rPr lang="en-US" sz="1800" b="1" dirty="0"/>
              <a:t> </a:t>
            </a:r>
            <a:r>
              <a:rPr lang="en-US" sz="1800" b="1" dirty="0" err="1"/>
              <a:t>кои</a:t>
            </a:r>
            <a:r>
              <a:rPr lang="en-US" sz="1800" b="1" dirty="0"/>
              <a:t> е </a:t>
            </a:r>
            <a:r>
              <a:rPr lang="en-US" sz="1800" b="1" dirty="0" err="1"/>
              <a:t>потребна</a:t>
            </a:r>
            <a:r>
              <a:rPr lang="en-US" sz="1800" b="1" dirty="0"/>
              <a:t> </a:t>
            </a:r>
            <a:r>
              <a:rPr lang="en-US" sz="1800" b="1" dirty="0" err="1"/>
              <a:t>дополнителна</a:t>
            </a:r>
            <a:r>
              <a:rPr lang="en-US" sz="1800" b="1" dirty="0"/>
              <a:t> </a:t>
            </a:r>
            <a:r>
              <a:rPr lang="en-US" sz="1800" b="1" dirty="0" err="1"/>
              <a:t>поддршка</a:t>
            </a:r>
            <a:r>
              <a:rPr lang="en-US" sz="1800" b="1" dirty="0"/>
              <a:t> </a:t>
            </a:r>
            <a:r>
              <a:rPr lang="en-US" sz="1800" b="1" dirty="0" err="1"/>
              <a:t>или</a:t>
            </a:r>
            <a:r>
              <a:rPr lang="en-US" sz="1800" b="1" dirty="0"/>
              <a:t> </a:t>
            </a:r>
            <a:r>
              <a:rPr lang="en-US" sz="1800" b="1" dirty="0" err="1"/>
              <a:t>подобрување</a:t>
            </a:r>
            <a:r>
              <a:rPr lang="en-US" sz="1800" b="1" dirty="0"/>
              <a:t>, и</a:t>
            </a:r>
            <a:r>
              <a:rPr lang="mk-MK" sz="1800" b="1" dirty="0"/>
              <a:t> </a:t>
            </a:r>
            <a:r>
              <a:rPr lang="en-US" sz="1800" b="1" dirty="0" err="1"/>
              <a:t>со</a:t>
            </a:r>
            <a:r>
              <a:rPr lang="en-US" sz="1800" b="1" dirty="0"/>
              <a:t> </a:t>
            </a:r>
            <a:r>
              <a:rPr lang="en-US" sz="1800" b="1" dirty="0" err="1"/>
              <a:t>средства</a:t>
            </a:r>
            <a:r>
              <a:rPr lang="en-US" sz="1800" b="1" dirty="0"/>
              <a:t> </a:t>
            </a:r>
            <a:r>
              <a:rPr lang="en-US" sz="1800" b="1" dirty="0" err="1"/>
              <a:t>од</a:t>
            </a:r>
            <a:r>
              <a:rPr lang="en-US" sz="1800" b="1" dirty="0"/>
              <a:t> ЕУ и </a:t>
            </a:r>
            <a:r>
              <a:rPr lang="en-US" sz="1800" b="1" dirty="0" err="1"/>
              <a:t>од</a:t>
            </a:r>
            <a:r>
              <a:rPr lang="en-US" sz="1800" b="1" dirty="0"/>
              <a:t> </a:t>
            </a:r>
            <a:r>
              <a:rPr lang="en-US" sz="1800" b="1" dirty="0" err="1"/>
              <a:t>националните</a:t>
            </a:r>
            <a:r>
              <a:rPr lang="en-US" sz="1800" b="1" dirty="0"/>
              <a:t> </a:t>
            </a:r>
            <a:r>
              <a:rPr lang="en-US" sz="1800" b="1" dirty="0" err="1"/>
              <a:t>програми</a:t>
            </a:r>
            <a:r>
              <a:rPr lang="en-US" sz="1800" b="1" dirty="0"/>
              <a:t>, </a:t>
            </a:r>
            <a:r>
              <a:rPr lang="en-US" sz="1800" b="1" dirty="0" err="1"/>
              <a:t>спроведува</a:t>
            </a:r>
            <a:r>
              <a:rPr lang="en-US" sz="1800" b="1" dirty="0"/>
              <a:t> </a:t>
            </a:r>
            <a:r>
              <a:rPr lang="en-US" sz="1800" b="1" dirty="0" err="1"/>
              <a:t>проекти</a:t>
            </a:r>
            <a:r>
              <a:rPr lang="en-US" sz="1800" b="1" dirty="0"/>
              <a:t> </a:t>
            </a:r>
            <a:r>
              <a:rPr lang="en-US" sz="1800" b="1" dirty="0" err="1"/>
              <a:t>за</a:t>
            </a:r>
            <a:r>
              <a:rPr lang="en-US" sz="1800" b="1" dirty="0"/>
              <a:t> </a:t>
            </a:r>
            <a:r>
              <a:rPr lang="en-US" sz="1800" b="1" dirty="0" err="1"/>
              <a:t>да</a:t>
            </a:r>
            <a:r>
              <a:rPr lang="en-US" sz="1800" b="1" dirty="0"/>
              <a:t> </a:t>
            </a:r>
            <a:r>
              <a:rPr lang="en-US" sz="1800" b="1" dirty="0" err="1"/>
              <a:t>создад</a:t>
            </a:r>
            <a:r>
              <a:rPr lang="mk-MK" sz="1800" b="1" dirty="0"/>
              <a:t>ат</a:t>
            </a:r>
            <a:r>
              <a:rPr lang="en-US" sz="1800" b="1" dirty="0"/>
              <a:t> </a:t>
            </a:r>
            <a:r>
              <a:rPr lang="en-US" sz="1800" b="1" dirty="0" err="1"/>
              <a:t>позитивни</a:t>
            </a:r>
            <a:r>
              <a:rPr lang="en-US" sz="1800" b="1" dirty="0"/>
              <a:t> </a:t>
            </a:r>
            <a:r>
              <a:rPr lang="en-US" sz="1800" b="1" dirty="0" err="1"/>
              <a:t>ефекти</a:t>
            </a:r>
            <a:r>
              <a:rPr lang="en-US" sz="1800" b="1" dirty="0"/>
              <a:t> </a:t>
            </a:r>
            <a:r>
              <a:rPr lang="en-US" sz="1800" b="1" dirty="0" err="1"/>
              <a:t>за</a:t>
            </a:r>
            <a:r>
              <a:rPr lang="en-US" sz="1800" b="1" dirty="0"/>
              <a:t> </a:t>
            </a:r>
            <a:r>
              <a:rPr lang="en-US" sz="1800" b="1" dirty="0" err="1"/>
              <a:t>заедницата</a:t>
            </a:r>
            <a:r>
              <a:rPr lang="en-US" sz="1800" b="1" dirty="0"/>
              <a:t>.</a:t>
            </a:r>
            <a:endParaRPr lang="mk-MK" sz="1800" b="1" dirty="0"/>
          </a:p>
          <a:p>
            <a:pPr marL="203200" indent="0">
              <a:buNone/>
            </a:pPr>
            <a:r>
              <a:rPr lang="mk-MK" sz="1800" b="1" dirty="0"/>
              <a:t>   </a:t>
            </a:r>
            <a:r>
              <a:rPr lang="en-US" sz="1800" b="1" dirty="0"/>
              <a:t> ЛАГ</a:t>
            </a:r>
            <a:r>
              <a:rPr lang="mk-MK" sz="1800" b="1" dirty="0"/>
              <a:t>-</a:t>
            </a:r>
            <a:r>
              <a:rPr lang="en-US" sz="1800" b="1" dirty="0" err="1"/>
              <a:t>овите</a:t>
            </a:r>
            <a:r>
              <a:rPr lang="en-US" sz="1800" b="1" dirty="0"/>
              <a:t> </a:t>
            </a:r>
            <a:r>
              <a:rPr lang="en-US" sz="1800" b="1" dirty="0" err="1"/>
              <a:t>внесуваат</a:t>
            </a:r>
            <a:r>
              <a:rPr lang="en-US" sz="1800" b="1" dirty="0"/>
              <a:t> </a:t>
            </a:r>
            <a:r>
              <a:rPr lang="en-US" sz="1800" b="1" dirty="0" err="1"/>
              <a:t>нов</a:t>
            </a:r>
            <a:r>
              <a:rPr lang="en-US" sz="1800" b="1" dirty="0"/>
              <a:t> </a:t>
            </a:r>
            <a:r>
              <a:rPr lang="en-US" sz="1800" b="1" dirty="0" err="1"/>
              <a:t>пристап</a:t>
            </a:r>
            <a:r>
              <a:rPr lang="en-US" sz="1800" b="1" dirty="0"/>
              <a:t> </a:t>
            </a:r>
            <a:r>
              <a:rPr lang="en-US" sz="1800" b="1" dirty="0" err="1"/>
              <a:t>од</a:t>
            </a:r>
            <a:r>
              <a:rPr lang="en-US" sz="1800" b="1" dirty="0"/>
              <a:t> </a:t>
            </a:r>
            <a:r>
              <a:rPr lang="en-US" sz="1800" b="1" dirty="0" err="1"/>
              <a:t>горе</a:t>
            </a:r>
            <a:r>
              <a:rPr lang="en-US" sz="1800" b="1" dirty="0"/>
              <a:t> </a:t>
            </a:r>
            <a:r>
              <a:rPr lang="en-US" sz="1800" b="1" dirty="0" err="1"/>
              <a:t>надолу</a:t>
            </a:r>
            <a:r>
              <a:rPr lang="en-US" sz="1800" b="1" dirty="0"/>
              <a:t> </a:t>
            </a:r>
            <a:r>
              <a:rPr lang="en-US" sz="1800" b="1" dirty="0" err="1"/>
              <a:t>кој</a:t>
            </a:r>
            <a:r>
              <a:rPr lang="en-US" sz="1800" b="1" dirty="0"/>
              <a:t> е </a:t>
            </a:r>
            <a:r>
              <a:rPr lang="en-US" sz="1800" b="1" dirty="0" err="1"/>
              <a:t>корисен</a:t>
            </a:r>
            <a:r>
              <a:rPr lang="en-US" sz="1800" b="1" dirty="0"/>
              <a:t> </a:t>
            </a:r>
            <a:r>
              <a:rPr lang="en-US" sz="1800" b="1" dirty="0" err="1"/>
              <a:t>за</a:t>
            </a:r>
            <a:r>
              <a:rPr lang="en-US" sz="1800" b="1" dirty="0"/>
              <a:t> </a:t>
            </a:r>
            <a:r>
              <a:rPr lang="en-US" sz="1800" b="1" dirty="0" err="1"/>
              <a:t>точното</a:t>
            </a:r>
            <a:r>
              <a:rPr lang="en-US" sz="1800" b="1" dirty="0"/>
              <a:t> </a:t>
            </a:r>
            <a:r>
              <a:rPr lang="en-US" sz="1800" b="1" dirty="0" err="1"/>
              <a:t>водење</a:t>
            </a:r>
            <a:r>
              <a:rPr lang="en-US" sz="1800" b="1" dirty="0"/>
              <a:t> </a:t>
            </a:r>
            <a:r>
              <a:rPr lang="en-US" sz="1800" b="1" dirty="0" err="1"/>
              <a:t>на</a:t>
            </a:r>
            <a:r>
              <a:rPr lang="en-US" sz="1800" b="1" dirty="0"/>
              <a:t> </a:t>
            </a:r>
            <a:r>
              <a:rPr lang="en-US" sz="1800" b="1" dirty="0" err="1"/>
              <a:t>локалниот</a:t>
            </a:r>
            <a:r>
              <a:rPr lang="en-US" sz="1800" b="1" dirty="0"/>
              <a:t> </a:t>
            </a:r>
            <a:r>
              <a:rPr lang="en-US" sz="1800" b="1" dirty="0" err="1"/>
              <a:t>развој</a:t>
            </a:r>
            <a:r>
              <a:rPr lang="en-US" sz="1800" b="1" dirty="0"/>
              <a:t> </a:t>
            </a:r>
            <a:r>
              <a:rPr lang="en-US" sz="1800" b="1" dirty="0" err="1"/>
              <a:t>во</a:t>
            </a:r>
            <a:r>
              <a:rPr lang="en-US" sz="1800" b="1" dirty="0"/>
              <a:t> </a:t>
            </a:r>
            <a:r>
              <a:rPr lang="en-US" sz="1800" b="1" dirty="0" err="1"/>
              <a:t>нивните</a:t>
            </a:r>
            <a:r>
              <a:rPr lang="en-US" sz="1800" b="1" dirty="0"/>
              <a:t> </a:t>
            </a:r>
            <a:r>
              <a:rPr lang="en-US" sz="1800" b="1" dirty="0" err="1"/>
              <a:t>региони</a:t>
            </a:r>
            <a:r>
              <a:rPr lang="en-US" sz="1800" b="1" dirty="0"/>
              <a:t>, и </a:t>
            </a:r>
            <a:r>
              <a:rPr lang="en-US" sz="1800" b="1" dirty="0" err="1"/>
              <a:t>ја</a:t>
            </a:r>
            <a:r>
              <a:rPr lang="en-US" sz="1800" b="1" dirty="0"/>
              <a:t> </a:t>
            </a:r>
            <a:r>
              <a:rPr lang="en-US" sz="1800" b="1" dirty="0" err="1"/>
              <a:t>дополнуваат</a:t>
            </a:r>
            <a:r>
              <a:rPr lang="en-US" sz="1800" b="1" dirty="0"/>
              <a:t> </a:t>
            </a:r>
            <a:r>
              <a:rPr lang="en-US" sz="1800" b="1" dirty="0" err="1"/>
              <a:t>работата</a:t>
            </a:r>
            <a:r>
              <a:rPr lang="en-US" sz="1800" b="1" dirty="0"/>
              <a:t> </a:t>
            </a:r>
            <a:r>
              <a:rPr lang="en-US" sz="1800" b="1" dirty="0" err="1"/>
              <a:t>на</a:t>
            </a:r>
            <a:r>
              <a:rPr lang="en-US" sz="1800" b="1" dirty="0"/>
              <a:t> </a:t>
            </a:r>
            <a:r>
              <a:rPr lang="en-US" sz="1800" b="1" dirty="0" err="1"/>
              <a:t>официјалните</a:t>
            </a:r>
            <a:r>
              <a:rPr lang="en-US" sz="1800" b="1" dirty="0"/>
              <a:t> </a:t>
            </a:r>
            <a:r>
              <a:rPr lang="en-US" sz="1800" b="1" dirty="0" err="1"/>
              <a:t>лица</a:t>
            </a:r>
            <a:r>
              <a:rPr lang="en-US" sz="1800" b="1" dirty="0"/>
              <a:t> и </a:t>
            </a:r>
            <a:r>
              <a:rPr lang="en-US" sz="1800" b="1" dirty="0" err="1"/>
              <a:t>институции</a:t>
            </a:r>
            <a:r>
              <a:rPr lang="en-US" sz="1800" b="1" dirty="0"/>
              <a:t> </a:t>
            </a:r>
            <a:r>
              <a:rPr lang="en-US" sz="1800" b="1" dirty="0" err="1"/>
              <a:t>со</a:t>
            </a:r>
            <a:r>
              <a:rPr lang="en-US" sz="1800" b="1" dirty="0"/>
              <a:t> </a:t>
            </a:r>
            <a:r>
              <a:rPr lang="en-US" sz="1800" b="1" dirty="0" err="1"/>
              <a:t>својот</a:t>
            </a:r>
            <a:r>
              <a:rPr lang="en-US" sz="1800" b="1" dirty="0"/>
              <a:t> </a:t>
            </a:r>
            <a:r>
              <a:rPr lang="en-US" sz="1800" b="1" dirty="0" err="1"/>
              <a:t>уникатен</a:t>
            </a:r>
            <a:r>
              <a:rPr lang="en-US" sz="1800" b="1" dirty="0"/>
              <a:t> </a:t>
            </a:r>
            <a:r>
              <a:rPr lang="en-US" sz="1800" b="1" dirty="0" err="1"/>
              <a:t>пристап</a:t>
            </a:r>
            <a:r>
              <a:rPr lang="en-US" sz="1800" b="1" dirty="0"/>
              <a:t>.</a:t>
            </a:r>
            <a:r>
              <a:rPr lang="mk-MK" sz="1800" b="1" dirty="0"/>
              <a:t> </a:t>
            </a:r>
          </a:p>
          <a:p>
            <a:pPr marL="203200" indent="0">
              <a:buNone/>
            </a:pPr>
            <a:r>
              <a:rPr lang="mk-MK" sz="1800" b="1" dirty="0"/>
              <a:t>    </a:t>
            </a:r>
            <a:r>
              <a:rPr lang="en-US" sz="1800" b="1" dirty="0" err="1"/>
              <a:t>Меѓу</a:t>
            </a:r>
            <a:r>
              <a:rPr lang="en-US" sz="1800" b="1" dirty="0"/>
              <a:t> 2014 и 2016 </a:t>
            </a:r>
            <a:r>
              <a:rPr lang="en-US" sz="1800" b="1" dirty="0" err="1"/>
              <a:t>година</a:t>
            </a:r>
            <a:r>
              <a:rPr lang="en-US" sz="1800" b="1" dirty="0"/>
              <a:t> </a:t>
            </a:r>
            <a:r>
              <a:rPr lang="en-US" sz="1800" b="1" dirty="0" err="1"/>
              <a:t>во</a:t>
            </a:r>
            <a:r>
              <a:rPr lang="en-US" sz="1800" b="1" dirty="0"/>
              <a:t> </a:t>
            </a:r>
            <a:r>
              <a:rPr lang="en-US" sz="1800" b="1" dirty="0" err="1"/>
              <a:t>Македонија</a:t>
            </a:r>
            <a:r>
              <a:rPr lang="en-US" sz="1800" b="1" dirty="0"/>
              <a:t> </a:t>
            </a:r>
            <a:r>
              <a:rPr lang="en-US" sz="1800" b="1" dirty="0" err="1"/>
              <a:t>беа</a:t>
            </a:r>
            <a:r>
              <a:rPr lang="en-US" sz="1800" b="1" dirty="0"/>
              <a:t> </a:t>
            </a:r>
            <a:r>
              <a:rPr lang="en-US" sz="1800" b="1" dirty="0" err="1"/>
              <a:t>формирани</a:t>
            </a:r>
            <a:r>
              <a:rPr lang="en-US" sz="1800" b="1" dirty="0"/>
              <a:t> </a:t>
            </a:r>
            <a:r>
              <a:rPr lang="en-US" sz="1800" b="1" dirty="0" err="1"/>
              <a:t>десет</a:t>
            </a:r>
            <a:r>
              <a:rPr lang="en-US" sz="1800" b="1" dirty="0"/>
              <a:t> </a:t>
            </a:r>
            <a:r>
              <a:rPr lang="en-US" sz="1800" b="1" dirty="0" err="1"/>
              <a:t>ЛАГови</a:t>
            </a:r>
            <a:r>
              <a:rPr lang="en-US" sz="1800" b="1" dirty="0"/>
              <a:t> </a:t>
            </a:r>
            <a:r>
              <a:rPr lang="en-US" sz="1800" b="1" dirty="0" err="1"/>
              <a:t>преку</a:t>
            </a:r>
            <a:r>
              <a:rPr lang="en-US" sz="1800" b="1" dirty="0"/>
              <a:t> </a:t>
            </a:r>
            <a:r>
              <a:rPr lang="en-US" sz="1800" b="1" dirty="0" err="1"/>
              <a:t>сега</a:t>
            </a:r>
            <a:r>
              <a:rPr lang="en-US" sz="1800" b="1" dirty="0"/>
              <a:t> </a:t>
            </a:r>
            <a:r>
              <a:rPr lang="en-US" sz="1800" b="1" dirty="0" err="1"/>
              <a:t>завршениот</a:t>
            </a:r>
            <a:r>
              <a:rPr lang="en-US" sz="1800" b="1" dirty="0"/>
              <a:t> </a:t>
            </a:r>
            <a:r>
              <a:rPr lang="en-US" sz="1800" b="1" dirty="0" err="1"/>
              <a:t>Проект</a:t>
            </a:r>
            <a:r>
              <a:rPr lang="en-US" sz="1800" b="1" dirty="0"/>
              <a:t> </a:t>
            </a:r>
            <a:r>
              <a:rPr lang="en-US" sz="1800" b="1" dirty="0" err="1"/>
              <a:t>на</a:t>
            </a:r>
            <a:r>
              <a:rPr lang="en-US" sz="1800" b="1" dirty="0"/>
              <a:t> УСАИД </a:t>
            </a:r>
            <a:r>
              <a:rPr lang="en-US" sz="1800" b="1" dirty="0" err="1"/>
              <a:t>за</a:t>
            </a:r>
            <a:r>
              <a:rPr lang="en-US" sz="1800" b="1" dirty="0"/>
              <a:t> </a:t>
            </a:r>
            <a:r>
              <a:rPr lang="en-US" sz="1800" b="1" dirty="0" err="1"/>
              <a:t>експанзија</a:t>
            </a:r>
            <a:r>
              <a:rPr lang="en-US" sz="1800" b="1" dirty="0"/>
              <a:t> </a:t>
            </a:r>
            <a:r>
              <a:rPr lang="en-US" sz="1800" b="1" dirty="0" err="1"/>
              <a:t>на</a:t>
            </a:r>
            <a:r>
              <a:rPr lang="en-US" sz="1800" b="1" dirty="0"/>
              <a:t> </a:t>
            </a:r>
            <a:r>
              <a:rPr lang="en-US" sz="1800" b="1" dirty="0" err="1"/>
              <a:t>мали</a:t>
            </a:r>
            <a:r>
              <a:rPr lang="en-US" sz="1800" b="1" dirty="0"/>
              <a:t> </a:t>
            </a:r>
            <a:r>
              <a:rPr lang="en-US" sz="1800" b="1" dirty="0" err="1"/>
              <a:t>бизниси</a:t>
            </a:r>
            <a:r>
              <a:rPr lang="en-US" sz="1800" b="1" dirty="0"/>
              <a:t>, </a:t>
            </a:r>
            <a:r>
              <a:rPr lang="en-US" sz="1800" b="1" dirty="0" err="1"/>
              <a:t>кофинансиран</a:t>
            </a:r>
            <a:r>
              <a:rPr lang="en-US" sz="1800" b="1" dirty="0"/>
              <a:t> </a:t>
            </a:r>
            <a:r>
              <a:rPr lang="en-US" sz="1800" b="1" dirty="0" err="1"/>
              <a:t>од</a:t>
            </a:r>
            <a:r>
              <a:rPr lang="en-US" sz="1800" b="1" dirty="0"/>
              <a:t> </a:t>
            </a:r>
            <a:r>
              <a:rPr lang="en-US" sz="1800" b="1" dirty="0" err="1"/>
              <a:t>владата</a:t>
            </a:r>
            <a:r>
              <a:rPr lang="en-US" sz="1800" b="1" dirty="0"/>
              <a:t> </a:t>
            </a:r>
            <a:r>
              <a:rPr lang="en-US" sz="1800" b="1" dirty="0" err="1"/>
              <a:t>на</a:t>
            </a:r>
            <a:r>
              <a:rPr lang="en-US" sz="1800" b="1" dirty="0"/>
              <a:t> </a:t>
            </a:r>
            <a:r>
              <a:rPr lang="en-US" sz="1800" b="1" dirty="0" err="1"/>
              <a:t>Швајцарија</a:t>
            </a:r>
            <a:r>
              <a:rPr lang="en-US" sz="1800" b="1" dirty="0"/>
              <a:t>. </a:t>
            </a:r>
            <a:r>
              <a:rPr lang="en-US" sz="1800" b="1" dirty="0" err="1"/>
              <a:t>Девет</a:t>
            </a:r>
            <a:r>
              <a:rPr lang="en-US" sz="1800" b="1" dirty="0"/>
              <a:t> </a:t>
            </a:r>
            <a:r>
              <a:rPr lang="en-US" sz="1800" b="1" dirty="0" err="1"/>
              <a:t>од</a:t>
            </a:r>
            <a:r>
              <a:rPr lang="en-US" sz="1800" b="1" dirty="0"/>
              <a:t> </a:t>
            </a:r>
            <a:r>
              <a:rPr lang="en-US" sz="1800" b="1" dirty="0" err="1"/>
              <a:t>тие</a:t>
            </a:r>
            <a:r>
              <a:rPr lang="en-US" sz="1800" b="1" dirty="0"/>
              <a:t> ЛАГ</a:t>
            </a:r>
            <a:r>
              <a:rPr lang="mk-MK" sz="1800" b="1" dirty="0"/>
              <a:t>-</a:t>
            </a:r>
            <a:r>
              <a:rPr lang="en-US" sz="1800" b="1" dirty="0" err="1"/>
              <a:t>ови</a:t>
            </a:r>
            <a:r>
              <a:rPr lang="en-US" sz="1800" b="1" dirty="0"/>
              <a:t> </a:t>
            </a:r>
            <a:r>
              <a:rPr lang="en-US" sz="1800" b="1" dirty="0" err="1"/>
              <a:t>сѐ</a:t>
            </a:r>
            <a:r>
              <a:rPr lang="en-US" sz="1800" b="1" dirty="0"/>
              <a:t> </a:t>
            </a:r>
            <a:r>
              <a:rPr lang="en-US" sz="1800" b="1" dirty="0" err="1"/>
              <a:t>уште</a:t>
            </a:r>
            <a:r>
              <a:rPr lang="en-US" sz="1800" b="1" dirty="0"/>
              <a:t> </a:t>
            </a:r>
            <a:r>
              <a:rPr lang="en-US" sz="1800" b="1" dirty="0" err="1"/>
              <a:t>активни</a:t>
            </a:r>
            <a:r>
              <a:rPr lang="en-US" sz="1800" b="1" dirty="0"/>
              <a:t> и </a:t>
            </a:r>
            <a:r>
              <a:rPr lang="en-US" sz="1800" b="1" dirty="0" err="1"/>
              <a:t>заедно</a:t>
            </a:r>
            <a:r>
              <a:rPr lang="en-US" sz="1800" b="1" dirty="0"/>
              <a:t> </a:t>
            </a:r>
            <a:r>
              <a:rPr lang="en-US" sz="1800" b="1" dirty="0" err="1"/>
              <a:t>покриваат</a:t>
            </a:r>
            <a:r>
              <a:rPr lang="en-US" sz="1800" b="1" dirty="0"/>
              <a:t> </a:t>
            </a:r>
            <a:r>
              <a:rPr lang="en-US" sz="1800" b="1" dirty="0" err="1"/>
              <a:t>околу</a:t>
            </a:r>
            <a:r>
              <a:rPr lang="en-US" sz="1800" b="1" dirty="0"/>
              <a:t> 50% </a:t>
            </a:r>
            <a:r>
              <a:rPr lang="en-US" sz="1800" b="1" dirty="0" err="1"/>
              <a:t>од</a:t>
            </a:r>
            <a:r>
              <a:rPr lang="en-US" sz="1800" b="1" dirty="0"/>
              <a:t> </a:t>
            </a:r>
            <a:r>
              <a:rPr lang="en-US" sz="1800" b="1" dirty="0" err="1"/>
              <a:t>руралната</a:t>
            </a:r>
            <a:r>
              <a:rPr lang="en-US" sz="1800" b="1" dirty="0"/>
              <a:t> </a:t>
            </a:r>
            <a:r>
              <a:rPr lang="en-US" sz="1800" b="1" dirty="0" err="1"/>
              <a:t>територија</a:t>
            </a:r>
            <a:r>
              <a:rPr lang="en-US" sz="1800" b="1" dirty="0"/>
              <a:t> </a:t>
            </a:r>
            <a:r>
              <a:rPr lang="en-US" sz="1800" b="1" dirty="0" err="1"/>
              <a:t>на</a:t>
            </a:r>
            <a:r>
              <a:rPr lang="en-US" sz="1800" b="1" dirty="0"/>
              <a:t> </a:t>
            </a:r>
            <a:r>
              <a:rPr lang="en-US" sz="1800" b="1" dirty="0" err="1"/>
              <a:t>Македонија</a:t>
            </a:r>
            <a:r>
              <a:rPr lang="en-US" sz="1800" b="1" dirty="0"/>
              <a:t>, </a:t>
            </a:r>
            <a:r>
              <a:rPr lang="en-US" sz="1800" b="1" dirty="0" err="1"/>
              <a:t>во</a:t>
            </a:r>
            <a:r>
              <a:rPr lang="en-US" sz="1800" b="1" dirty="0"/>
              <a:t> 25 </a:t>
            </a:r>
            <a:r>
              <a:rPr lang="en-US" sz="1800" b="1" dirty="0" err="1"/>
              <a:t>општини</a:t>
            </a:r>
            <a:r>
              <a:rPr lang="en-US" sz="1800" b="1" dirty="0"/>
              <a:t> </a:t>
            </a:r>
            <a:r>
              <a:rPr lang="en-US" sz="1800" b="1" dirty="0" err="1"/>
              <a:t>во</a:t>
            </a:r>
            <a:r>
              <a:rPr lang="en-US" sz="1800" b="1" dirty="0"/>
              <a:t> </a:t>
            </a:r>
            <a:r>
              <a:rPr lang="en-US" sz="1800" b="1" dirty="0" err="1"/>
              <a:t>полошкиот</a:t>
            </a:r>
            <a:r>
              <a:rPr lang="en-US" sz="1800" b="1" dirty="0"/>
              <a:t>, </a:t>
            </a:r>
            <a:r>
              <a:rPr lang="en-US" sz="1800" b="1" dirty="0" err="1"/>
              <a:t>пелагонискиот</a:t>
            </a:r>
            <a:r>
              <a:rPr lang="en-US" sz="1800" b="1" dirty="0"/>
              <a:t>, </a:t>
            </a:r>
            <a:r>
              <a:rPr lang="en-US" sz="1800" b="1" dirty="0" err="1"/>
              <a:t>вардарскиот</a:t>
            </a:r>
            <a:r>
              <a:rPr lang="en-US" sz="1800" b="1" dirty="0"/>
              <a:t> и </a:t>
            </a:r>
            <a:r>
              <a:rPr lang="en-US" sz="1800" b="1" dirty="0" err="1"/>
              <a:t>североисточниот</a:t>
            </a:r>
            <a:r>
              <a:rPr lang="en-US" sz="1800" b="1" dirty="0"/>
              <a:t> </a:t>
            </a:r>
            <a:r>
              <a:rPr lang="en-US" sz="1800" b="1" dirty="0" err="1"/>
              <a:t>регион</a:t>
            </a:r>
            <a:r>
              <a:rPr lang="en-US" sz="1800" b="1" dirty="0"/>
              <a:t>. </a:t>
            </a:r>
            <a:endParaRPr lang="mk-MK" sz="18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332656"/>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5343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Што</a:t>
            </a:r>
            <a:r>
              <a:rPr lang="en-US" b="1" dirty="0"/>
              <a:t> </a:t>
            </a:r>
            <a:r>
              <a:rPr lang="en-US" b="1" dirty="0" err="1"/>
              <a:t>можат</a:t>
            </a:r>
            <a:r>
              <a:rPr lang="en-US" b="1" dirty="0"/>
              <a:t> </a:t>
            </a:r>
            <a:r>
              <a:rPr lang="en-US" b="1" dirty="0" err="1"/>
              <a:t>да</a:t>
            </a:r>
            <a:r>
              <a:rPr lang="en-US" b="1" dirty="0"/>
              <a:t> </a:t>
            </a:r>
            <a:r>
              <a:rPr lang="en-US" b="1" dirty="0" err="1"/>
              <a:t>направат</a:t>
            </a:r>
            <a:br>
              <a:rPr lang="mk-MK" dirty="0"/>
            </a:br>
            <a:r>
              <a:rPr lang="en-US" b="1" dirty="0"/>
              <a:t>ЛАГ</a:t>
            </a:r>
            <a:r>
              <a:rPr lang="mk-MK" b="1" dirty="0"/>
              <a:t>-</a:t>
            </a:r>
            <a:r>
              <a:rPr lang="en-US" b="1" dirty="0" err="1"/>
              <a:t>овите</a:t>
            </a:r>
            <a:endParaRPr lang="mk-MK" dirty="0"/>
          </a:p>
        </p:txBody>
      </p:sp>
      <p:sp>
        <p:nvSpPr>
          <p:cNvPr id="3" name="Text Placeholder 2"/>
          <p:cNvSpPr>
            <a:spLocks noGrp="1"/>
          </p:cNvSpPr>
          <p:nvPr>
            <p:ph type="body" idx="1"/>
          </p:nvPr>
        </p:nvSpPr>
        <p:spPr>
          <a:xfrm>
            <a:off x="0" y="1600200"/>
            <a:ext cx="9144000" cy="4853136"/>
          </a:xfrm>
        </p:spPr>
        <p:txBody>
          <a:bodyPr/>
          <a:lstStyle/>
          <a:p>
            <a:pPr marL="203200" indent="0">
              <a:buNone/>
            </a:pPr>
            <a:r>
              <a:rPr lang="mk-MK" sz="1800" b="1" dirty="0"/>
              <a:t>     </a:t>
            </a:r>
            <a:r>
              <a:rPr lang="en-US" sz="1800" b="1" dirty="0"/>
              <a:t>ЛАГ</a:t>
            </a:r>
            <a:r>
              <a:rPr lang="mk-MK" sz="1800" b="1" dirty="0"/>
              <a:t>-</a:t>
            </a:r>
            <a:r>
              <a:rPr lang="en-US" sz="1800" b="1" dirty="0" err="1"/>
              <a:t>овите</a:t>
            </a:r>
            <a:r>
              <a:rPr lang="en-US" sz="1800" b="1" dirty="0"/>
              <a:t> </a:t>
            </a:r>
            <a:r>
              <a:rPr lang="en-US" sz="1800" b="1" dirty="0" err="1"/>
              <a:t>служат</a:t>
            </a:r>
            <a:r>
              <a:rPr lang="en-US" sz="1800" b="1" dirty="0"/>
              <a:t> </a:t>
            </a:r>
            <a:r>
              <a:rPr lang="en-US" sz="1800" b="1" dirty="0" err="1"/>
              <a:t>како</a:t>
            </a:r>
            <a:r>
              <a:rPr lang="en-US" sz="1800" b="1" dirty="0"/>
              <a:t> </a:t>
            </a:r>
            <a:r>
              <a:rPr lang="en-US" sz="1800" b="1" dirty="0" err="1"/>
              <a:t>центри</a:t>
            </a:r>
            <a:r>
              <a:rPr lang="en-US" sz="1800" b="1" dirty="0"/>
              <a:t> </a:t>
            </a:r>
            <a:r>
              <a:rPr lang="en-US" sz="1800" b="1" dirty="0" err="1"/>
              <a:t>каде</a:t>
            </a:r>
            <a:r>
              <a:rPr lang="en-US" sz="1800" b="1" dirty="0"/>
              <a:t> </a:t>
            </a:r>
            <a:r>
              <a:rPr lang="en-US" sz="1800" b="1" dirty="0" err="1"/>
              <a:t>клучните</a:t>
            </a:r>
            <a:r>
              <a:rPr lang="en-US" sz="1800" b="1" dirty="0"/>
              <a:t> </a:t>
            </a:r>
            <a:r>
              <a:rPr lang="en-US" sz="1800" b="1" dirty="0" err="1"/>
              <a:t>страни</a:t>
            </a:r>
            <a:r>
              <a:rPr lang="en-US" sz="1800" b="1" dirty="0"/>
              <a:t> </a:t>
            </a:r>
            <a:r>
              <a:rPr lang="en-US" sz="1800" b="1" dirty="0" err="1"/>
              <a:t>од</a:t>
            </a:r>
            <a:r>
              <a:rPr lang="en-US" sz="1800" b="1" dirty="0"/>
              <a:t> </a:t>
            </a:r>
            <a:r>
              <a:rPr lang="en-US" sz="1800" b="1" dirty="0" err="1"/>
              <a:t>најразлични</a:t>
            </a:r>
            <a:r>
              <a:rPr lang="en-US" sz="1800" b="1" dirty="0"/>
              <a:t> </a:t>
            </a:r>
            <a:r>
              <a:rPr lang="en-US" sz="1800" b="1" dirty="0" err="1"/>
              <a:t>области</a:t>
            </a:r>
            <a:r>
              <a:rPr lang="en-US" sz="1800" b="1" dirty="0"/>
              <a:t> и </a:t>
            </a:r>
            <a:r>
              <a:rPr lang="en-US" sz="1800" b="1" dirty="0" err="1"/>
              <a:t>професии</a:t>
            </a:r>
            <a:r>
              <a:rPr lang="en-US" sz="1800" b="1" dirty="0"/>
              <a:t> </a:t>
            </a:r>
            <a:r>
              <a:rPr lang="en-US" sz="1800" b="1" dirty="0" err="1"/>
              <a:t>работат</a:t>
            </a:r>
            <a:r>
              <a:rPr lang="en-US" sz="1800" b="1" dirty="0"/>
              <a:t> </a:t>
            </a:r>
            <a:r>
              <a:rPr lang="en-US" sz="1800" b="1" dirty="0" err="1"/>
              <a:t>заедно</a:t>
            </a:r>
            <a:r>
              <a:rPr lang="en-US" sz="1800" b="1" dirty="0"/>
              <a:t> </a:t>
            </a:r>
            <a:r>
              <a:rPr lang="en-US" sz="1800" b="1" dirty="0" err="1"/>
              <a:t>за</a:t>
            </a:r>
            <a:r>
              <a:rPr lang="en-US" sz="1800" b="1" dirty="0"/>
              <a:t> </a:t>
            </a:r>
            <a:r>
              <a:rPr lang="en-US" sz="1800" b="1" dirty="0" err="1"/>
              <a:t>да</a:t>
            </a:r>
            <a:r>
              <a:rPr lang="en-US" sz="1800" b="1" dirty="0"/>
              <a:t> </a:t>
            </a:r>
            <a:r>
              <a:rPr lang="en-US" sz="1800" b="1" dirty="0" err="1"/>
              <a:t>создадат</a:t>
            </a:r>
            <a:r>
              <a:rPr lang="en-US" sz="1800" b="1" dirty="0"/>
              <a:t> и </a:t>
            </a:r>
            <a:r>
              <a:rPr lang="en-US" sz="1800" b="1" dirty="0" err="1"/>
              <a:t>спроведат</a:t>
            </a:r>
            <a:r>
              <a:rPr lang="en-US" sz="1800" b="1" dirty="0"/>
              <a:t> </a:t>
            </a:r>
            <a:r>
              <a:rPr lang="en-US" sz="1800" b="1" dirty="0" err="1"/>
              <a:t>практични</a:t>
            </a:r>
            <a:r>
              <a:rPr lang="en-US" sz="1800" b="1" dirty="0"/>
              <a:t> </a:t>
            </a:r>
            <a:r>
              <a:rPr lang="en-US" sz="1800" b="1" dirty="0" err="1"/>
              <a:t>решенија</a:t>
            </a:r>
            <a:r>
              <a:rPr lang="en-US" sz="1800" b="1" dirty="0"/>
              <a:t> </a:t>
            </a:r>
            <a:r>
              <a:rPr lang="en-US" sz="1800" b="1" dirty="0" err="1"/>
              <a:t>за</a:t>
            </a:r>
            <a:r>
              <a:rPr lang="en-US" sz="1800" b="1" dirty="0"/>
              <a:t> </a:t>
            </a:r>
            <a:r>
              <a:rPr lang="en-US" sz="1800" b="1" dirty="0" err="1"/>
              <a:t>предизвиците</a:t>
            </a:r>
            <a:r>
              <a:rPr lang="en-US" sz="1800" b="1" dirty="0"/>
              <a:t> </a:t>
            </a:r>
            <a:r>
              <a:rPr lang="en-US" sz="1800" b="1" dirty="0" err="1"/>
              <a:t>со</a:t>
            </a:r>
            <a:r>
              <a:rPr lang="en-US" sz="1800" b="1" dirty="0"/>
              <a:t> </a:t>
            </a:r>
            <a:r>
              <a:rPr lang="en-US" sz="1800" b="1" dirty="0" err="1"/>
              <a:t>кои</a:t>
            </a:r>
            <a:r>
              <a:rPr lang="en-US" sz="1800" b="1" dirty="0"/>
              <a:t> </a:t>
            </a:r>
            <a:r>
              <a:rPr lang="en-US" sz="1800" b="1" dirty="0" err="1"/>
              <a:t>се</a:t>
            </a:r>
            <a:r>
              <a:rPr lang="en-US" sz="1800" b="1" dirty="0"/>
              <a:t> </a:t>
            </a:r>
            <a:r>
              <a:rPr lang="en-US" sz="1800" b="1" dirty="0" err="1"/>
              <a:t>соочува</a:t>
            </a:r>
            <a:r>
              <a:rPr lang="en-US" sz="1800" b="1" dirty="0"/>
              <a:t> </a:t>
            </a:r>
            <a:r>
              <a:rPr lang="en-US" sz="1800" b="1" dirty="0" err="1"/>
              <a:t>нивната</a:t>
            </a:r>
            <a:r>
              <a:rPr lang="en-US" sz="1800" b="1" dirty="0"/>
              <a:t> </a:t>
            </a:r>
            <a:r>
              <a:rPr lang="en-US" sz="1800" b="1" dirty="0" err="1"/>
              <a:t>заедница</a:t>
            </a:r>
            <a:r>
              <a:rPr lang="en-US" sz="1800" b="1" dirty="0"/>
              <a:t>.</a:t>
            </a:r>
            <a:endParaRPr lang="mk-MK" sz="1800" b="1" dirty="0"/>
          </a:p>
          <a:p>
            <a:pPr marL="203200" indent="0">
              <a:buNone/>
            </a:pPr>
            <a:r>
              <a:rPr lang="mk-MK" sz="1800" b="1" dirty="0"/>
              <a:t>     </a:t>
            </a:r>
            <a:r>
              <a:rPr lang="en-US" sz="1800" b="1" dirty="0"/>
              <a:t> </a:t>
            </a:r>
            <a:r>
              <a:rPr lang="en-US" sz="1800" b="1" dirty="0" err="1"/>
              <a:t>Тие</a:t>
            </a:r>
            <a:r>
              <a:rPr lang="en-US" sz="1800" b="1" dirty="0"/>
              <a:t> </a:t>
            </a:r>
            <a:r>
              <a:rPr lang="en-US" sz="1800" b="1" dirty="0" err="1"/>
              <a:t>ги</a:t>
            </a:r>
            <a:r>
              <a:rPr lang="en-US" sz="1800" b="1" dirty="0"/>
              <a:t> </a:t>
            </a:r>
            <a:r>
              <a:rPr lang="en-US" sz="1800" b="1" dirty="0" err="1"/>
              <a:t>користат</a:t>
            </a:r>
            <a:r>
              <a:rPr lang="en-US" sz="1800" b="1" dirty="0"/>
              <a:t> </a:t>
            </a:r>
            <a:r>
              <a:rPr lang="en-US" sz="1800" b="1" dirty="0" err="1"/>
              <a:t>нивните</a:t>
            </a:r>
            <a:r>
              <a:rPr lang="en-US" sz="1800" b="1" dirty="0"/>
              <a:t> </a:t>
            </a:r>
            <a:r>
              <a:rPr lang="en-US" sz="1800" b="1" dirty="0" err="1"/>
              <a:t>сопствени</a:t>
            </a:r>
            <a:r>
              <a:rPr lang="en-US" sz="1800" b="1" dirty="0"/>
              <a:t> </a:t>
            </a:r>
            <a:r>
              <a:rPr lang="en-US" sz="1800" b="1" dirty="0" err="1"/>
              <a:t>стратегии</a:t>
            </a:r>
            <a:r>
              <a:rPr lang="en-US" sz="1800" b="1" dirty="0"/>
              <a:t> </a:t>
            </a:r>
            <a:r>
              <a:rPr lang="en-US" sz="1800" b="1" dirty="0" err="1"/>
              <a:t>за</a:t>
            </a:r>
            <a:r>
              <a:rPr lang="en-US" sz="1800" b="1" dirty="0"/>
              <a:t> </a:t>
            </a:r>
            <a:r>
              <a:rPr lang="en-US" sz="1800" b="1" dirty="0" err="1"/>
              <a:t>локален</a:t>
            </a:r>
            <a:r>
              <a:rPr lang="en-US" sz="1800" b="1" dirty="0"/>
              <a:t> </a:t>
            </a:r>
            <a:r>
              <a:rPr lang="en-US" sz="1800" b="1" dirty="0" err="1"/>
              <a:t>развој</a:t>
            </a:r>
            <a:r>
              <a:rPr lang="en-US" sz="1800" b="1" dirty="0"/>
              <a:t> </a:t>
            </a:r>
            <a:r>
              <a:rPr lang="en-US" sz="1800" b="1" dirty="0" err="1"/>
              <a:t>во</a:t>
            </a:r>
            <a:r>
              <a:rPr lang="en-US" sz="1800" b="1" dirty="0"/>
              <a:t> </a:t>
            </a:r>
            <a:r>
              <a:rPr lang="en-US" sz="1800" b="1" dirty="0" err="1"/>
              <a:t>комбинација</a:t>
            </a:r>
            <a:r>
              <a:rPr lang="en-US" sz="1800" b="1" dirty="0"/>
              <a:t> </a:t>
            </a:r>
            <a:r>
              <a:rPr lang="en-US" sz="1800" b="1" dirty="0" err="1"/>
              <a:t>со</a:t>
            </a:r>
            <a:r>
              <a:rPr lang="en-US" sz="1800" b="1" dirty="0"/>
              <a:t> </a:t>
            </a:r>
            <a:r>
              <a:rPr lang="en-US" sz="1800" b="1" dirty="0" err="1"/>
              <a:t>стратешки</a:t>
            </a:r>
            <a:r>
              <a:rPr lang="en-US" sz="1800" b="1" dirty="0"/>
              <a:t> </a:t>
            </a:r>
            <a:r>
              <a:rPr lang="en-US" sz="1800" b="1" dirty="0" err="1"/>
              <a:t>документи</a:t>
            </a:r>
            <a:r>
              <a:rPr lang="en-US" sz="1800" b="1" dirty="0"/>
              <a:t> </a:t>
            </a:r>
            <a:r>
              <a:rPr lang="en-US" sz="1800" b="1" dirty="0" err="1"/>
              <a:t>на</a:t>
            </a:r>
            <a:r>
              <a:rPr lang="en-US" sz="1800" b="1" dirty="0"/>
              <a:t> </a:t>
            </a:r>
            <a:r>
              <a:rPr lang="en-US" sz="1800" b="1" dirty="0" err="1"/>
              <a:t>повисоко</a:t>
            </a:r>
            <a:r>
              <a:rPr lang="en-US" sz="1800" b="1" dirty="0"/>
              <a:t> </a:t>
            </a:r>
            <a:r>
              <a:rPr lang="en-US" sz="1800" b="1" dirty="0" err="1"/>
              <a:t>ниво</a:t>
            </a:r>
            <a:r>
              <a:rPr lang="en-US" sz="1800" b="1" dirty="0"/>
              <a:t> </a:t>
            </a:r>
            <a:r>
              <a:rPr lang="en-US" sz="1800" b="1" dirty="0" err="1"/>
              <a:t>за</a:t>
            </a:r>
            <a:r>
              <a:rPr lang="en-US" sz="1800" b="1" dirty="0"/>
              <a:t> </a:t>
            </a:r>
            <a:r>
              <a:rPr lang="en-US" sz="1800" b="1" dirty="0" err="1"/>
              <a:t>да</a:t>
            </a:r>
            <a:r>
              <a:rPr lang="en-US" sz="1800" b="1" dirty="0"/>
              <a:t> </a:t>
            </a:r>
            <a:r>
              <a:rPr lang="en-US" sz="1800" b="1" dirty="0" err="1"/>
              <a:t>го</a:t>
            </a:r>
            <a:r>
              <a:rPr lang="en-US" sz="1800" b="1" dirty="0"/>
              <a:t> </a:t>
            </a:r>
            <a:r>
              <a:rPr lang="en-US" sz="1800" b="1" dirty="0" err="1"/>
              <a:t>засилат</a:t>
            </a:r>
            <a:r>
              <a:rPr lang="en-US" sz="1800" b="1" dirty="0"/>
              <a:t> </a:t>
            </a:r>
            <a:r>
              <a:rPr lang="en-US" sz="1800" b="1" dirty="0" err="1"/>
              <a:t>локалниот</a:t>
            </a:r>
            <a:r>
              <a:rPr lang="en-US" sz="1800" b="1" dirty="0"/>
              <a:t> </a:t>
            </a:r>
            <a:r>
              <a:rPr lang="en-US" sz="1800" b="1" dirty="0" err="1"/>
              <a:t>развој</a:t>
            </a:r>
            <a:r>
              <a:rPr lang="en-US" sz="1800" b="1" dirty="0"/>
              <a:t> </a:t>
            </a:r>
            <a:r>
              <a:rPr lang="en-US" sz="1800" b="1" dirty="0" err="1"/>
              <a:t>на</a:t>
            </a:r>
            <a:r>
              <a:rPr lang="en-US" sz="1800" b="1" dirty="0"/>
              <a:t> </a:t>
            </a:r>
            <a:r>
              <a:rPr lang="en-US" sz="1800" b="1" dirty="0" err="1"/>
              <a:t>повеќе</a:t>
            </a:r>
            <a:r>
              <a:rPr lang="en-US" sz="1800" b="1" dirty="0"/>
              <a:t> </a:t>
            </a:r>
            <a:r>
              <a:rPr lang="en-US" sz="1800" b="1" dirty="0" err="1"/>
              <a:t>различни</a:t>
            </a:r>
            <a:r>
              <a:rPr lang="en-US" sz="1800" b="1" dirty="0"/>
              <a:t> </a:t>
            </a:r>
            <a:r>
              <a:rPr lang="en-US" sz="1800" b="1" dirty="0" err="1"/>
              <a:t>полиња</a:t>
            </a:r>
            <a:r>
              <a:rPr lang="en-US" sz="1800" b="1" dirty="0"/>
              <a:t>. </a:t>
            </a:r>
            <a:endParaRPr lang="mk-MK" sz="1800" b="1" dirty="0"/>
          </a:p>
          <a:p>
            <a:pPr marL="203200" indent="0">
              <a:buNone/>
            </a:pPr>
            <a:r>
              <a:rPr lang="mk-MK" sz="1800" b="1" dirty="0"/>
              <a:t>     </a:t>
            </a:r>
            <a:r>
              <a:rPr lang="en-US" sz="1800" b="1" dirty="0" err="1"/>
              <a:t>Проектите</a:t>
            </a:r>
            <a:r>
              <a:rPr lang="en-US" sz="1800" b="1" dirty="0"/>
              <a:t> </a:t>
            </a:r>
            <a:r>
              <a:rPr lang="en-US" sz="1800" b="1" dirty="0" err="1"/>
              <a:t>се</a:t>
            </a:r>
            <a:r>
              <a:rPr lang="en-US" sz="1800" b="1" dirty="0"/>
              <a:t> </a:t>
            </a:r>
            <a:r>
              <a:rPr lang="en-US" sz="1800" b="1" dirty="0" err="1"/>
              <a:t>движат</a:t>
            </a:r>
            <a:r>
              <a:rPr lang="en-US" sz="1800" b="1" dirty="0"/>
              <a:t> </a:t>
            </a:r>
            <a:r>
              <a:rPr lang="en-US" sz="1800" b="1" dirty="0" err="1"/>
              <a:t>од</a:t>
            </a:r>
            <a:r>
              <a:rPr lang="en-US" sz="1800" b="1" dirty="0"/>
              <a:t> </a:t>
            </a:r>
            <a:r>
              <a:rPr lang="en-US" sz="1800" b="1" dirty="0" err="1"/>
              <a:t>практични</a:t>
            </a:r>
            <a:r>
              <a:rPr lang="en-US" sz="1800" b="1" dirty="0"/>
              <a:t> (</a:t>
            </a:r>
            <a:r>
              <a:rPr lang="en-US" sz="1800" b="1" dirty="0" err="1"/>
              <a:t>набавка</a:t>
            </a:r>
            <a:r>
              <a:rPr lang="en-US" sz="1800" b="1" dirty="0"/>
              <a:t> и </a:t>
            </a:r>
            <a:r>
              <a:rPr lang="en-US" sz="1800" b="1" dirty="0" err="1"/>
              <a:t>изнајмување</a:t>
            </a:r>
            <a:r>
              <a:rPr lang="en-US" sz="1800" b="1" dirty="0"/>
              <a:t> </a:t>
            </a:r>
            <a:r>
              <a:rPr lang="en-US" sz="1800" b="1" dirty="0" err="1"/>
              <a:t>на</a:t>
            </a:r>
            <a:r>
              <a:rPr lang="en-US" sz="1800" b="1" dirty="0"/>
              <a:t> </a:t>
            </a:r>
            <a:r>
              <a:rPr lang="en-US" sz="1800" b="1" dirty="0" err="1"/>
              <a:t>соларна</a:t>
            </a:r>
            <a:r>
              <a:rPr lang="en-US" sz="1800" b="1" dirty="0"/>
              <a:t> </a:t>
            </a:r>
            <a:r>
              <a:rPr lang="en-US" sz="1800" b="1" dirty="0" err="1"/>
              <a:t>сушара</a:t>
            </a:r>
            <a:r>
              <a:rPr lang="en-US" sz="1800" b="1" dirty="0"/>
              <a:t> </a:t>
            </a:r>
            <a:r>
              <a:rPr lang="en-US" sz="1800" b="1" dirty="0" err="1"/>
              <a:t>на</a:t>
            </a:r>
            <a:r>
              <a:rPr lang="en-US" sz="1800" b="1" dirty="0"/>
              <a:t>  </a:t>
            </a:r>
            <a:r>
              <a:rPr lang="en-US" sz="1800" b="1" dirty="0" err="1"/>
              <a:t>локалните</a:t>
            </a:r>
            <a:r>
              <a:rPr lang="en-US" sz="1800" b="1" dirty="0"/>
              <a:t> </a:t>
            </a:r>
            <a:r>
              <a:rPr lang="en-US" sz="1800" b="1" dirty="0" err="1"/>
              <a:t>земјоделци</a:t>
            </a:r>
            <a:r>
              <a:rPr lang="en-US" sz="1800" b="1" dirty="0"/>
              <a:t>) </a:t>
            </a:r>
            <a:r>
              <a:rPr lang="en-US" sz="1800" b="1" dirty="0" err="1"/>
              <a:t>до</a:t>
            </a:r>
            <a:r>
              <a:rPr lang="en-US" sz="1800" b="1" dirty="0"/>
              <a:t> </a:t>
            </a:r>
            <a:r>
              <a:rPr lang="en-US" sz="1800" b="1" dirty="0" err="1"/>
              <a:t>иновативни</a:t>
            </a:r>
            <a:r>
              <a:rPr lang="en-US" sz="1800" b="1" dirty="0"/>
              <a:t> (</a:t>
            </a:r>
            <a:r>
              <a:rPr lang="en-US" sz="1800" b="1" dirty="0" err="1"/>
              <a:t>поврзување</a:t>
            </a:r>
            <a:r>
              <a:rPr lang="en-US" sz="1800" b="1" dirty="0"/>
              <a:t> </a:t>
            </a:r>
            <a:r>
              <a:rPr lang="en-US" sz="1800" b="1" dirty="0" err="1"/>
              <a:t>заедно</a:t>
            </a:r>
            <a:r>
              <a:rPr lang="en-US" sz="1800" b="1" dirty="0"/>
              <a:t> </a:t>
            </a:r>
            <a:r>
              <a:rPr lang="en-US" sz="1800" b="1" dirty="0" err="1"/>
              <a:t>на</a:t>
            </a:r>
            <a:r>
              <a:rPr lang="en-US" sz="1800" b="1" dirty="0"/>
              <a:t> </a:t>
            </a:r>
            <a:r>
              <a:rPr lang="en-US" sz="1800" b="1" dirty="0" err="1"/>
              <a:t>услуги</a:t>
            </a:r>
            <a:r>
              <a:rPr lang="en-US" sz="1800" b="1" dirty="0"/>
              <a:t> </a:t>
            </a:r>
            <a:r>
              <a:rPr lang="en-US" sz="1800" b="1" dirty="0" err="1"/>
              <a:t>од</a:t>
            </a:r>
            <a:r>
              <a:rPr lang="en-US" sz="1800" b="1" dirty="0"/>
              <a:t> </a:t>
            </a:r>
            <a:r>
              <a:rPr lang="en-US" sz="1800" b="1" dirty="0" err="1"/>
              <a:t>фамилијарните</a:t>
            </a:r>
            <a:r>
              <a:rPr lang="en-US" sz="1800" b="1" dirty="0"/>
              <a:t> </a:t>
            </a:r>
            <a:r>
              <a:rPr lang="en-US" sz="1800" b="1" dirty="0" err="1"/>
              <a:t>винарии</a:t>
            </a:r>
            <a:r>
              <a:rPr lang="en-US" sz="1800" b="1" dirty="0"/>
              <a:t> </a:t>
            </a:r>
            <a:r>
              <a:rPr lang="en-US" sz="1800" b="1" dirty="0" err="1"/>
              <a:t>за</a:t>
            </a:r>
            <a:r>
              <a:rPr lang="en-US" sz="1800" b="1" dirty="0"/>
              <a:t> </a:t>
            </a:r>
            <a:r>
              <a:rPr lang="en-US" sz="1800" b="1" dirty="0" err="1"/>
              <a:t>да</a:t>
            </a:r>
            <a:r>
              <a:rPr lang="en-US" sz="1800" b="1" dirty="0"/>
              <a:t> </a:t>
            </a:r>
            <a:r>
              <a:rPr lang="en-US" sz="1800" b="1" dirty="0" err="1"/>
              <a:t>создадат</a:t>
            </a:r>
            <a:r>
              <a:rPr lang="en-US" sz="1800" b="1" dirty="0"/>
              <a:t> </a:t>
            </a:r>
            <a:r>
              <a:rPr lang="en-US" sz="1800" b="1" dirty="0" err="1"/>
              <a:t>туристичка</a:t>
            </a:r>
            <a:r>
              <a:rPr lang="en-US" sz="1800" b="1" dirty="0"/>
              <a:t> </a:t>
            </a:r>
            <a:r>
              <a:rPr lang="en-US" sz="1800" b="1" dirty="0" err="1"/>
              <a:t>понуда</a:t>
            </a:r>
            <a:r>
              <a:rPr lang="en-US" sz="1800" b="1" dirty="0"/>
              <a:t> </a:t>
            </a:r>
            <a:r>
              <a:rPr lang="en-US" sz="1800" b="1" dirty="0" err="1"/>
              <a:t>за</a:t>
            </a:r>
            <a:r>
              <a:rPr lang="en-US" sz="1800" b="1" dirty="0"/>
              <a:t> </a:t>
            </a:r>
            <a:r>
              <a:rPr lang="en-US" sz="1800" b="1" dirty="0" err="1"/>
              <a:t>домашните</a:t>
            </a:r>
            <a:r>
              <a:rPr lang="en-US" sz="1800" b="1" dirty="0"/>
              <a:t> и </a:t>
            </a:r>
            <a:r>
              <a:rPr lang="en-US" sz="1800" b="1" dirty="0" err="1"/>
              <a:t>меѓународните</a:t>
            </a:r>
            <a:r>
              <a:rPr lang="en-US" sz="1800" b="1" dirty="0"/>
              <a:t> </a:t>
            </a:r>
            <a:r>
              <a:rPr lang="en-US" sz="1800" b="1" dirty="0" err="1"/>
              <a:t>туристи</a:t>
            </a:r>
            <a:r>
              <a:rPr lang="en-US" sz="1800" b="1" dirty="0"/>
              <a:t>). </a:t>
            </a:r>
            <a:endParaRPr lang="mk-MK" sz="1800" b="1" dirty="0"/>
          </a:p>
          <a:p>
            <a:pPr marL="203200" indent="0">
              <a:buNone/>
            </a:pPr>
            <a:r>
              <a:rPr lang="mk-MK" sz="1800" b="1" dirty="0"/>
              <a:t>     </a:t>
            </a:r>
            <a:r>
              <a:rPr lang="en-US" sz="1800" b="1" dirty="0" err="1"/>
              <a:t>Сите</a:t>
            </a:r>
            <a:r>
              <a:rPr lang="en-US" sz="1800" b="1" dirty="0"/>
              <a:t> </a:t>
            </a:r>
            <a:r>
              <a:rPr lang="en-US" sz="1800" b="1" dirty="0" err="1"/>
              <a:t>овие</a:t>
            </a:r>
            <a:r>
              <a:rPr lang="en-US" sz="1800" b="1" dirty="0"/>
              <a:t> </a:t>
            </a:r>
            <a:r>
              <a:rPr lang="en-US" sz="1800" b="1" dirty="0" err="1"/>
              <a:t>проекти</a:t>
            </a:r>
            <a:r>
              <a:rPr lang="en-US" sz="1800" b="1" dirty="0"/>
              <a:t> </a:t>
            </a:r>
            <a:r>
              <a:rPr lang="en-US" sz="1800" b="1" dirty="0" err="1"/>
              <a:t>се</a:t>
            </a:r>
            <a:r>
              <a:rPr lang="en-US" sz="1800" b="1" dirty="0"/>
              <a:t> </a:t>
            </a:r>
            <a:r>
              <a:rPr lang="en-US" sz="1800" b="1" dirty="0" err="1"/>
              <a:t>спроведуваат</a:t>
            </a:r>
            <a:r>
              <a:rPr lang="en-US" sz="1800" b="1" dirty="0"/>
              <a:t> </a:t>
            </a:r>
            <a:r>
              <a:rPr lang="en-US" sz="1800" b="1" dirty="0" err="1"/>
              <a:t>од</a:t>
            </a:r>
            <a:r>
              <a:rPr lang="en-US" sz="1800" b="1" dirty="0"/>
              <a:t> ЛАГ</a:t>
            </a:r>
            <a:r>
              <a:rPr lang="mk-MK" sz="1800" b="1" dirty="0"/>
              <a:t>-</a:t>
            </a:r>
            <a:r>
              <a:rPr lang="en-US" sz="1800" b="1" dirty="0" err="1"/>
              <a:t>от</a:t>
            </a:r>
            <a:r>
              <a:rPr lang="en-US" sz="1800" b="1" dirty="0"/>
              <a:t> и </a:t>
            </a:r>
            <a:r>
              <a:rPr lang="en-US" sz="1800" b="1" dirty="0" err="1"/>
              <a:t>неговите</a:t>
            </a:r>
            <a:r>
              <a:rPr lang="en-US" sz="1800" b="1" dirty="0"/>
              <a:t> </a:t>
            </a:r>
            <a:r>
              <a:rPr lang="en-US" sz="1800" b="1" dirty="0" err="1"/>
              <a:t>членови</a:t>
            </a:r>
            <a:r>
              <a:rPr lang="en-US" sz="1800" b="1" dirty="0"/>
              <a:t> , </a:t>
            </a:r>
            <a:r>
              <a:rPr lang="en-US" sz="1800" b="1" dirty="0" err="1"/>
              <a:t>кои</a:t>
            </a:r>
            <a:r>
              <a:rPr lang="en-US" sz="1800" b="1" dirty="0"/>
              <a:t> </a:t>
            </a:r>
            <a:r>
              <a:rPr lang="en-US" sz="1800" b="1" dirty="0" err="1"/>
              <a:t>се</a:t>
            </a:r>
            <a:r>
              <a:rPr lang="en-US" sz="1800" b="1" dirty="0"/>
              <a:t> </a:t>
            </a:r>
            <a:r>
              <a:rPr lang="en-US" sz="1800" b="1" dirty="0" err="1"/>
              <a:t>добро</a:t>
            </a:r>
            <a:r>
              <a:rPr lang="en-US" sz="1800" b="1" dirty="0"/>
              <a:t> </a:t>
            </a:r>
            <a:r>
              <a:rPr lang="en-US" sz="1800" b="1" dirty="0" err="1"/>
              <a:t>запознаени</a:t>
            </a:r>
            <a:r>
              <a:rPr lang="en-US" sz="1800" b="1" dirty="0"/>
              <a:t> </a:t>
            </a:r>
            <a:r>
              <a:rPr lang="en-US" sz="1800" b="1" dirty="0" err="1"/>
              <a:t>со</a:t>
            </a:r>
            <a:r>
              <a:rPr lang="en-US" sz="1800" b="1" dirty="0"/>
              <a:t> </a:t>
            </a:r>
            <a:r>
              <a:rPr lang="en-US" sz="1800" b="1" dirty="0" err="1"/>
              <a:t>локалните</a:t>
            </a:r>
            <a:r>
              <a:rPr lang="en-US" sz="1800" b="1" dirty="0"/>
              <a:t> </a:t>
            </a:r>
            <a:r>
              <a:rPr lang="en-US" sz="1800" b="1" dirty="0" err="1"/>
              <a:t>услови</a:t>
            </a:r>
            <a:r>
              <a:rPr lang="en-US" sz="1800" b="1" dirty="0"/>
              <a:t> и </a:t>
            </a:r>
            <a:r>
              <a:rPr lang="en-US" sz="1800" b="1" dirty="0" err="1"/>
              <a:t>знаат</a:t>
            </a:r>
            <a:r>
              <a:rPr lang="en-US" sz="1800" b="1" dirty="0"/>
              <a:t> </a:t>
            </a:r>
            <a:r>
              <a:rPr lang="en-US" sz="1800" b="1" dirty="0" err="1"/>
              <a:t>како</a:t>
            </a:r>
            <a:r>
              <a:rPr lang="en-US" sz="1800" b="1" dirty="0"/>
              <a:t> </a:t>
            </a:r>
            <a:r>
              <a:rPr lang="en-US" sz="1800" b="1" dirty="0" err="1"/>
              <a:t>да</a:t>
            </a:r>
            <a:r>
              <a:rPr lang="en-US" sz="1800" b="1" dirty="0"/>
              <a:t> </a:t>
            </a:r>
            <a:r>
              <a:rPr lang="en-US" sz="1800" b="1" dirty="0" err="1"/>
              <a:t>ги</a:t>
            </a:r>
            <a:r>
              <a:rPr lang="en-US" sz="1800" b="1" dirty="0"/>
              <a:t> </a:t>
            </a:r>
            <a:r>
              <a:rPr lang="en-US" sz="1800" b="1" dirty="0" err="1"/>
              <a:t>решаваат</a:t>
            </a:r>
            <a:r>
              <a:rPr lang="en-US" sz="1800" b="1" dirty="0"/>
              <a:t> </a:t>
            </a:r>
            <a:r>
              <a:rPr lang="en-US" sz="1800" b="1" dirty="0" err="1"/>
              <a:t>проблемите</a:t>
            </a:r>
            <a:r>
              <a:rPr lang="en-US" sz="1800" b="1" dirty="0"/>
              <a:t> .</a:t>
            </a:r>
            <a:r>
              <a:rPr lang="mk-MK" sz="1800" b="1" dirty="0"/>
              <a:t> </a:t>
            </a:r>
          </a:p>
          <a:p>
            <a:pPr marL="203200" indent="0">
              <a:buNone/>
            </a:pPr>
            <a:endParaRPr lang="mk-MK" sz="1800" dirty="0"/>
          </a:p>
          <a:p>
            <a:pPr marL="203200" indent="0">
              <a:buNone/>
            </a:pPr>
            <a:r>
              <a:rPr lang="en-US" sz="1800" dirty="0"/>
              <a:t> </a:t>
            </a:r>
            <a:endParaRPr lang="mk-MK" sz="1800" dirty="0"/>
          </a:p>
          <a:p>
            <a:pPr marL="203200" indent="0">
              <a:buNone/>
            </a:pPr>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90515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1676400"/>
            <a:ext cx="9144000" cy="4848225"/>
          </a:xfrm>
        </p:spPr>
        <p:txBody>
          <a:bodyPr/>
          <a:lstStyle/>
          <a:p>
            <a:pPr marL="203200" indent="0">
              <a:buNone/>
            </a:pPr>
            <a:r>
              <a:rPr lang="mk-MK" sz="1800" b="1" dirty="0"/>
              <a:t>     </a:t>
            </a:r>
          </a:p>
          <a:p>
            <a:pPr marL="203200" indent="0">
              <a:buNone/>
            </a:pPr>
            <a:r>
              <a:rPr lang="mk-MK" sz="1800" b="1" dirty="0"/>
              <a:t>      </a:t>
            </a:r>
            <a:r>
              <a:rPr lang="en-US" sz="1800" b="1" dirty="0" err="1"/>
              <a:t>За</a:t>
            </a:r>
            <a:r>
              <a:rPr lang="en-US" sz="1800" b="1" dirty="0"/>
              <a:t> </a:t>
            </a:r>
            <a:r>
              <a:rPr lang="en-US" sz="1800" b="1" dirty="0" err="1"/>
              <a:t>да</a:t>
            </a:r>
            <a:r>
              <a:rPr lang="en-US" sz="1800" b="1" dirty="0"/>
              <a:t> </a:t>
            </a:r>
            <a:r>
              <a:rPr lang="en-US" sz="1800" b="1" dirty="0" err="1"/>
              <a:t>го</a:t>
            </a:r>
            <a:r>
              <a:rPr lang="en-US" sz="1800" b="1" dirty="0"/>
              <a:t> </a:t>
            </a:r>
            <a:r>
              <a:rPr lang="en-US" sz="1800" b="1" dirty="0" err="1"/>
              <a:t>претстават</a:t>
            </a:r>
            <a:r>
              <a:rPr lang="en-US" sz="1800" b="1" dirty="0"/>
              <a:t> </a:t>
            </a:r>
            <a:r>
              <a:rPr lang="en-US" sz="1800" b="1" dirty="0" err="1"/>
              <a:t>обемот</a:t>
            </a:r>
            <a:r>
              <a:rPr lang="en-US" sz="1800" b="1" dirty="0"/>
              <a:t> </a:t>
            </a:r>
            <a:r>
              <a:rPr lang="en-US" sz="1800" b="1" dirty="0" err="1"/>
              <a:t>на</a:t>
            </a:r>
            <a:r>
              <a:rPr lang="en-US" sz="1800" b="1" dirty="0"/>
              <a:t> </a:t>
            </a:r>
            <a:r>
              <a:rPr lang="en-US" sz="1800" b="1" dirty="0" err="1"/>
              <a:t>активности</a:t>
            </a:r>
            <a:r>
              <a:rPr lang="en-US" sz="1800" b="1" dirty="0"/>
              <a:t> </a:t>
            </a:r>
            <a:r>
              <a:rPr lang="en-US" sz="1800" b="1" dirty="0" err="1"/>
              <a:t>кои</a:t>
            </a:r>
            <a:r>
              <a:rPr lang="en-US" sz="1800" b="1" dirty="0"/>
              <a:t> ЛАГ</a:t>
            </a:r>
            <a:r>
              <a:rPr lang="mk-MK" sz="1800" b="1" dirty="0"/>
              <a:t>-</a:t>
            </a:r>
            <a:r>
              <a:rPr lang="en-US" sz="1800" b="1" dirty="0" err="1"/>
              <a:t>овите</a:t>
            </a:r>
            <a:r>
              <a:rPr lang="en-US" sz="1800" b="1" dirty="0"/>
              <a:t> </a:t>
            </a:r>
            <a:r>
              <a:rPr lang="en-US" sz="1800" b="1" dirty="0" err="1"/>
              <a:t>можат</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понудат</a:t>
            </a:r>
            <a:r>
              <a:rPr lang="en-US" sz="1800" b="1" dirty="0"/>
              <a:t>, и </a:t>
            </a:r>
            <a:r>
              <a:rPr lang="en-US" sz="1800" b="1" dirty="0" err="1"/>
              <a:t>за</a:t>
            </a:r>
            <a:r>
              <a:rPr lang="en-US" sz="1800" b="1" dirty="0"/>
              <a:t> </a:t>
            </a:r>
            <a:r>
              <a:rPr lang="en-US" sz="1800" b="1" dirty="0" err="1"/>
              <a:t>да</a:t>
            </a:r>
            <a:r>
              <a:rPr lang="en-US" sz="1800" b="1" dirty="0"/>
              <a:t> </a:t>
            </a:r>
            <a:r>
              <a:rPr lang="en-US" sz="1800" b="1" dirty="0" err="1"/>
              <a:t>го</a:t>
            </a:r>
            <a:r>
              <a:rPr lang="en-US" sz="1800" b="1" dirty="0"/>
              <a:t> </a:t>
            </a:r>
            <a:r>
              <a:rPr lang="en-US" sz="1800" b="1" dirty="0" err="1"/>
              <a:t>зголемат</a:t>
            </a:r>
            <a:r>
              <a:rPr lang="en-US" sz="1800" b="1" dirty="0"/>
              <a:t> </a:t>
            </a:r>
            <a:r>
              <a:rPr lang="en-US" sz="1800" b="1" dirty="0" err="1"/>
              <a:t>нивниот</a:t>
            </a:r>
            <a:r>
              <a:rPr lang="en-US" sz="1800" b="1" dirty="0"/>
              <a:t> </a:t>
            </a:r>
            <a:r>
              <a:rPr lang="en-US" sz="1800" b="1" dirty="0" err="1"/>
              <a:t>капацитет</a:t>
            </a:r>
            <a:r>
              <a:rPr lang="en-US" sz="1800" b="1" dirty="0"/>
              <a:t>, УСАИД и </a:t>
            </a:r>
            <a:r>
              <a:rPr lang="en-US" sz="1800" b="1" dirty="0" err="1"/>
              <a:t>Владата</a:t>
            </a:r>
            <a:r>
              <a:rPr lang="en-US" sz="1800" b="1" dirty="0"/>
              <a:t> </a:t>
            </a:r>
            <a:r>
              <a:rPr lang="en-US" sz="1800" b="1" dirty="0" err="1"/>
              <a:t>на</a:t>
            </a:r>
            <a:r>
              <a:rPr lang="en-US" sz="1800" b="1" dirty="0"/>
              <a:t> </a:t>
            </a:r>
            <a:r>
              <a:rPr lang="en-US" sz="1800" b="1" dirty="0" err="1"/>
              <a:t>Швајцарија</a:t>
            </a:r>
            <a:r>
              <a:rPr lang="en-US" sz="1800" b="1" dirty="0"/>
              <a:t> </a:t>
            </a:r>
            <a:r>
              <a:rPr lang="en-US" sz="1800" b="1" dirty="0" err="1"/>
              <a:t>финансираа</a:t>
            </a:r>
            <a:r>
              <a:rPr lang="en-US" sz="1800" b="1" dirty="0"/>
              <a:t> </a:t>
            </a:r>
            <a:r>
              <a:rPr lang="en-US" sz="1800" b="1" dirty="0" err="1"/>
              <a:t>повеќе</a:t>
            </a:r>
            <a:r>
              <a:rPr lang="en-US" sz="1800" b="1" dirty="0"/>
              <a:t> </a:t>
            </a:r>
            <a:r>
              <a:rPr lang="en-US" sz="1800" b="1" dirty="0" err="1"/>
              <a:t>пилот</a:t>
            </a:r>
            <a:r>
              <a:rPr lang="en-US" sz="1800" b="1" dirty="0"/>
              <a:t> </a:t>
            </a:r>
            <a:r>
              <a:rPr lang="en-US" sz="1800" b="1" dirty="0" err="1"/>
              <a:t>проекти</a:t>
            </a:r>
            <a:r>
              <a:rPr lang="en-US" sz="1800" b="1" dirty="0"/>
              <a:t> </a:t>
            </a:r>
            <a:r>
              <a:rPr lang="en-US" sz="1800" b="1" dirty="0" err="1"/>
              <a:t>преку</a:t>
            </a:r>
            <a:r>
              <a:rPr lang="en-US" sz="1800" b="1" dirty="0"/>
              <a:t> </a:t>
            </a:r>
            <a:r>
              <a:rPr lang="mk-MK" sz="1800" b="1" dirty="0" err="1"/>
              <a:t>п</a:t>
            </a:r>
            <a:r>
              <a:rPr lang="en-US" sz="1800" b="1" dirty="0" err="1"/>
              <a:t>роектот</a:t>
            </a:r>
            <a:r>
              <a:rPr lang="en-US" sz="1800" b="1" dirty="0"/>
              <a:t> </a:t>
            </a:r>
            <a:r>
              <a:rPr lang="en-US" sz="1800" b="1" dirty="0" err="1"/>
              <a:t>на</a:t>
            </a:r>
            <a:r>
              <a:rPr lang="en-US" sz="1800" b="1" dirty="0"/>
              <a:t> УСАИД </a:t>
            </a:r>
            <a:r>
              <a:rPr lang="en-US" sz="1800" b="1" dirty="0" err="1"/>
              <a:t>за</a:t>
            </a:r>
            <a:r>
              <a:rPr lang="en-US" sz="1800" b="1" dirty="0"/>
              <a:t> </a:t>
            </a:r>
            <a:r>
              <a:rPr lang="en-US" sz="1800" b="1" dirty="0" err="1"/>
              <a:t>експанзија</a:t>
            </a:r>
            <a:r>
              <a:rPr lang="en-US" sz="1800" b="1" dirty="0"/>
              <a:t> </a:t>
            </a:r>
            <a:r>
              <a:rPr lang="en-US" sz="1800" b="1" dirty="0" err="1"/>
              <a:t>на</a:t>
            </a:r>
            <a:r>
              <a:rPr lang="en-US" sz="1800" b="1" dirty="0"/>
              <a:t> </a:t>
            </a:r>
            <a:r>
              <a:rPr lang="en-US" sz="1800" b="1" dirty="0" err="1"/>
              <a:t>мали</a:t>
            </a:r>
            <a:r>
              <a:rPr lang="en-US" sz="1800" b="1" dirty="0"/>
              <a:t> </a:t>
            </a:r>
            <a:r>
              <a:rPr lang="en-US" sz="1800" b="1" dirty="0" err="1"/>
              <a:t>бизниси</a:t>
            </a:r>
            <a:r>
              <a:rPr lang="en-US" sz="1800" b="1" dirty="0"/>
              <a:t>, а </a:t>
            </a:r>
            <a:r>
              <a:rPr lang="en-US" sz="1800" b="1" dirty="0" err="1"/>
              <a:t>потоа</a:t>
            </a:r>
            <a:r>
              <a:rPr lang="en-US" sz="1800" b="1" dirty="0"/>
              <a:t> и </a:t>
            </a:r>
            <a:r>
              <a:rPr lang="en-US" sz="1800" b="1" dirty="0" err="1"/>
              <a:t>преку</a:t>
            </a:r>
            <a:r>
              <a:rPr lang="en-US" sz="1800" b="1" dirty="0"/>
              <a:t> </a:t>
            </a:r>
            <a:r>
              <a:rPr lang="en-US" sz="1800" b="1" dirty="0" err="1"/>
              <a:t>Проектот</a:t>
            </a:r>
            <a:r>
              <a:rPr lang="en-US" sz="1800" b="1" dirty="0"/>
              <a:t> </a:t>
            </a:r>
            <a:r>
              <a:rPr lang="en-US" sz="1800" b="1" dirty="0" err="1"/>
              <a:t>за</a:t>
            </a:r>
            <a:r>
              <a:rPr lang="en-US" sz="1800" b="1" dirty="0"/>
              <a:t> </a:t>
            </a:r>
            <a:r>
              <a:rPr lang="en-US" sz="1800" b="1" dirty="0" err="1"/>
              <a:t>овозможување</a:t>
            </a:r>
            <a:r>
              <a:rPr lang="en-US" sz="1800" b="1" dirty="0"/>
              <a:t> </a:t>
            </a:r>
            <a:r>
              <a:rPr lang="en-US" sz="1800" b="1" dirty="0" err="1"/>
              <a:t>на</a:t>
            </a:r>
            <a:r>
              <a:rPr lang="en-US" sz="1800" b="1" dirty="0"/>
              <a:t> </a:t>
            </a:r>
            <a:r>
              <a:rPr lang="en-US" sz="1800" b="1" dirty="0" err="1"/>
              <a:t>операционализација</a:t>
            </a:r>
            <a:r>
              <a:rPr lang="en-US" sz="1800" b="1" dirty="0"/>
              <a:t> </a:t>
            </a:r>
            <a:r>
              <a:rPr lang="en-US" sz="1800" b="1" dirty="0" err="1"/>
              <a:t>на</a:t>
            </a:r>
            <a:r>
              <a:rPr lang="en-US" sz="1800" b="1" dirty="0"/>
              <a:t> ЛЕАДЕР </a:t>
            </a:r>
            <a:r>
              <a:rPr lang="en-US" sz="1800" b="1" dirty="0" err="1"/>
              <a:t>во</a:t>
            </a:r>
            <a:r>
              <a:rPr lang="en-US" sz="1800" b="1" dirty="0"/>
              <a:t> </a:t>
            </a:r>
            <a:r>
              <a:rPr lang="en-US" sz="1800" b="1" dirty="0" err="1"/>
              <a:t>Македонија</a:t>
            </a:r>
            <a:r>
              <a:rPr lang="en-US" sz="1800" b="1" dirty="0"/>
              <a:t>, </a:t>
            </a:r>
            <a:r>
              <a:rPr lang="en-US" sz="1800" b="1" dirty="0" err="1"/>
              <a:t>финансиран</a:t>
            </a:r>
            <a:r>
              <a:rPr lang="en-US" sz="1800" b="1" dirty="0"/>
              <a:t> </a:t>
            </a:r>
            <a:r>
              <a:rPr lang="en-US" sz="1800" b="1" dirty="0" err="1"/>
              <a:t>од</a:t>
            </a:r>
            <a:r>
              <a:rPr lang="en-US" sz="1800" b="1" dirty="0"/>
              <a:t> </a:t>
            </a:r>
            <a:r>
              <a:rPr lang="en-US" sz="1800" b="1" dirty="0" err="1"/>
              <a:t>Амбасадата</a:t>
            </a:r>
            <a:r>
              <a:rPr lang="en-US" sz="1800" b="1" dirty="0"/>
              <a:t> </a:t>
            </a:r>
            <a:r>
              <a:rPr lang="en-US" sz="1800" b="1" dirty="0" err="1"/>
              <a:t>на</a:t>
            </a:r>
            <a:r>
              <a:rPr lang="en-US" sz="1800" b="1" dirty="0"/>
              <a:t> </a:t>
            </a:r>
            <a:r>
              <a:rPr lang="en-US" sz="1800" b="1" dirty="0" err="1"/>
              <a:t>Швајцарија</a:t>
            </a:r>
            <a:r>
              <a:rPr lang="en-US" sz="1800" b="1" dirty="0"/>
              <a:t>. </a:t>
            </a:r>
            <a:endParaRPr lang="mk-MK" sz="1800" b="1" dirty="0"/>
          </a:p>
          <a:p>
            <a:pPr marL="203200" indent="0">
              <a:buNone/>
            </a:pPr>
            <a:r>
              <a:rPr lang="mk-MK" sz="1800" b="1" dirty="0"/>
              <a:t>     </a:t>
            </a:r>
            <a:r>
              <a:rPr lang="en-US" sz="1800" b="1" dirty="0" err="1"/>
              <a:t>Подолу</a:t>
            </a:r>
            <a:r>
              <a:rPr lang="en-US" sz="1800" b="1" dirty="0"/>
              <a:t> </a:t>
            </a:r>
            <a:r>
              <a:rPr lang="en-US" sz="1800" b="1" dirty="0" err="1"/>
              <a:t>се</a:t>
            </a:r>
            <a:r>
              <a:rPr lang="en-US" sz="1800" b="1" dirty="0"/>
              <a:t> </a:t>
            </a:r>
            <a:r>
              <a:rPr lang="en-US" sz="1800" b="1" dirty="0" err="1"/>
              <a:t>накратко</a:t>
            </a:r>
            <a:r>
              <a:rPr lang="en-US" sz="1800" b="1" dirty="0"/>
              <a:t> </a:t>
            </a:r>
            <a:r>
              <a:rPr lang="en-US" sz="1800" b="1" dirty="0" err="1"/>
              <a:t>набројани</a:t>
            </a:r>
            <a:r>
              <a:rPr lang="mk-MK" sz="1800" b="1" dirty="0"/>
              <a:t> </a:t>
            </a:r>
            <a:r>
              <a:rPr lang="en-US" sz="1800" b="1" dirty="0" err="1"/>
              <a:t>активностите</a:t>
            </a:r>
            <a:r>
              <a:rPr lang="en-US" sz="1800" b="1" dirty="0"/>
              <a:t> и </a:t>
            </a:r>
            <a:r>
              <a:rPr lang="en-US" sz="1800" b="1" dirty="0" err="1"/>
              <a:t>ефектите</a:t>
            </a:r>
            <a:r>
              <a:rPr lang="en-US" sz="1800" b="1" dirty="0"/>
              <a:t> </a:t>
            </a:r>
            <a:r>
              <a:rPr lang="en-US" sz="1800" b="1" dirty="0" err="1"/>
              <a:t>кои</a:t>
            </a:r>
            <a:r>
              <a:rPr lang="en-US" sz="1800" b="1" dirty="0"/>
              <a:t> ЛАГ</a:t>
            </a:r>
            <a:r>
              <a:rPr lang="mk-MK" sz="1800" b="1" dirty="0"/>
              <a:t>-ПРЕСПА</a:t>
            </a:r>
            <a:r>
              <a:rPr lang="en-US" sz="1800" b="1" dirty="0"/>
              <a:t>  </a:t>
            </a:r>
            <a:r>
              <a:rPr lang="en-US" sz="1800" b="1" dirty="0" err="1"/>
              <a:t>ги</a:t>
            </a:r>
            <a:r>
              <a:rPr lang="en-US" sz="1800" b="1" dirty="0"/>
              <a:t> </a:t>
            </a:r>
            <a:r>
              <a:rPr lang="en-US" sz="1800" b="1" dirty="0" err="1"/>
              <a:t>има</a:t>
            </a:r>
            <a:r>
              <a:rPr lang="en-US" sz="1800" b="1" dirty="0"/>
              <a:t> </a:t>
            </a:r>
            <a:r>
              <a:rPr lang="en-US" sz="1800" b="1" dirty="0" err="1"/>
              <a:t>постигнато</a:t>
            </a:r>
            <a:r>
              <a:rPr lang="en-US" sz="1800" b="1" dirty="0"/>
              <a:t> </a:t>
            </a:r>
            <a:r>
              <a:rPr lang="en-US" sz="1800" b="1" dirty="0" err="1"/>
              <a:t>со</a:t>
            </a:r>
            <a:r>
              <a:rPr lang="en-US" sz="1800" b="1" dirty="0"/>
              <a:t> </a:t>
            </a:r>
            <a:r>
              <a:rPr lang="en-US" sz="1800" b="1" dirty="0" err="1"/>
              <a:t>минимално</a:t>
            </a:r>
            <a:r>
              <a:rPr lang="en-US" sz="1800" b="1" dirty="0"/>
              <a:t> </a:t>
            </a:r>
            <a:r>
              <a:rPr lang="en-US" sz="1800" b="1" dirty="0" err="1"/>
              <a:t>финансирање</a:t>
            </a:r>
            <a:r>
              <a:rPr lang="en-US" sz="1800" b="1" dirty="0"/>
              <a:t>. </a:t>
            </a:r>
            <a:endParaRPr lang="mk-MK" sz="1800" b="1" dirty="0"/>
          </a:p>
          <a:p>
            <a:pPr marL="203200" indent="0">
              <a:buNone/>
            </a:pPr>
            <a:r>
              <a:rPr lang="mk-MK" sz="1800" b="1" dirty="0"/>
              <a:t>   ЛАГ-овите  з</a:t>
            </a:r>
            <a:r>
              <a:rPr lang="en-US" sz="1800" b="1" dirty="0"/>
              <a:t>а </a:t>
            </a:r>
            <a:r>
              <a:rPr lang="en-US" sz="1800" b="1" dirty="0" err="1"/>
              <a:t>да</a:t>
            </a:r>
            <a:r>
              <a:rPr lang="en-US" sz="1800" b="1" dirty="0"/>
              <a:t> с</a:t>
            </a:r>
            <a:r>
              <a:rPr lang="mk-MK" sz="1800" b="1" dirty="0"/>
              <a:t>и</a:t>
            </a:r>
            <a:r>
              <a:rPr lang="en-US" sz="1800" b="1" dirty="0"/>
              <a:t> </a:t>
            </a:r>
            <a:r>
              <a:rPr lang="en-US" sz="1800" b="1" dirty="0" err="1"/>
              <a:t>обезбед</a:t>
            </a:r>
            <a:r>
              <a:rPr lang="mk-MK" sz="1800" b="1" dirty="0"/>
              <a:t>ат</a:t>
            </a:r>
            <a:r>
              <a:rPr lang="en-US" sz="1800" b="1" dirty="0"/>
              <a:t> </a:t>
            </a:r>
            <a:r>
              <a:rPr lang="en-US" sz="1800" b="1" dirty="0" err="1"/>
              <a:t>нивно</a:t>
            </a:r>
            <a:r>
              <a:rPr lang="en-US" sz="1800" b="1" dirty="0"/>
              <a:t> </a:t>
            </a:r>
            <a:r>
              <a:rPr lang="en-US" sz="1800" b="1" dirty="0" err="1"/>
              <a:t>континуирано</a:t>
            </a:r>
            <a:r>
              <a:rPr lang="en-US" sz="1800" b="1" dirty="0"/>
              <a:t> </a:t>
            </a:r>
            <a:r>
              <a:rPr lang="en-US" sz="1800" b="1" dirty="0" err="1"/>
              <a:t>производство</a:t>
            </a:r>
            <a:r>
              <a:rPr lang="en-US" sz="1800" b="1" dirty="0"/>
              <a:t> </a:t>
            </a:r>
            <a:r>
              <a:rPr lang="en-US" sz="1800" b="1" dirty="0" err="1"/>
              <a:t>на</a:t>
            </a:r>
            <a:r>
              <a:rPr lang="en-US" sz="1800" b="1" dirty="0"/>
              <a:t> </a:t>
            </a:r>
            <a:r>
              <a:rPr lang="en-US" sz="1800" b="1" dirty="0" err="1"/>
              <a:t>позитивни</a:t>
            </a:r>
            <a:r>
              <a:rPr lang="en-US" sz="1800" b="1" dirty="0"/>
              <a:t> </a:t>
            </a:r>
            <a:r>
              <a:rPr lang="en-US" sz="1800" b="1" dirty="0" err="1"/>
              <a:t>резултати</a:t>
            </a:r>
            <a:r>
              <a:rPr lang="en-US" sz="1800" b="1" dirty="0"/>
              <a:t> </a:t>
            </a:r>
            <a:r>
              <a:rPr lang="en-US" sz="1800" b="1" dirty="0" err="1"/>
              <a:t>за</a:t>
            </a:r>
            <a:r>
              <a:rPr lang="en-US" sz="1800" b="1" dirty="0"/>
              <a:t> </a:t>
            </a:r>
            <a:r>
              <a:rPr lang="en-US" sz="1800" b="1" dirty="0" err="1"/>
              <a:t>своите</a:t>
            </a:r>
            <a:r>
              <a:rPr lang="en-US" sz="1800" b="1" dirty="0"/>
              <a:t> </a:t>
            </a:r>
            <a:r>
              <a:rPr lang="en-US" sz="1800" b="1" dirty="0" err="1"/>
              <a:t>заедници</a:t>
            </a:r>
            <a:r>
              <a:rPr lang="en-US" sz="1800" b="1" dirty="0"/>
              <a:t>, </a:t>
            </a:r>
            <a:r>
              <a:rPr lang="en-US" sz="1800" b="1" dirty="0" err="1"/>
              <a:t>локалните</a:t>
            </a:r>
            <a:r>
              <a:rPr lang="en-US" sz="1800" b="1" dirty="0"/>
              <a:t> и </a:t>
            </a:r>
            <a:r>
              <a:rPr lang="en-US" sz="1800" b="1" dirty="0" err="1"/>
              <a:t>централните</a:t>
            </a:r>
            <a:r>
              <a:rPr lang="en-US" sz="1800" b="1" dirty="0"/>
              <a:t> </a:t>
            </a:r>
            <a:r>
              <a:rPr lang="en-US" sz="1800" b="1" dirty="0" err="1"/>
              <a:t>власти</a:t>
            </a:r>
            <a:r>
              <a:rPr lang="en-US" sz="1800" b="1" dirty="0"/>
              <a:t> </a:t>
            </a:r>
            <a:r>
              <a:rPr lang="en-US" sz="1800" b="1" dirty="0" err="1"/>
              <a:t>мораат</a:t>
            </a:r>
            <a:r>
              <a:rPr lang="en-US" sz="1800" b="1" dirty="0"/>
              <a:t> </a:t>
            </a:r>
            <a:r>
              <a:rPr lang="en-US" sz="1800" b="1" dirty="0" err="1"/>
              <a:t>да</a:t>
            </a:r>
            <a:r>
              <a:rPr lang="en-US" sz="1800" b="1" dirty="0"/>
              <a:t> </a:t>
            </a:r>
            <a:r>
              <a:rPr lang="en-US" sz="1800" b="1" dirty="0" err="1"/>
              <a:t>продолжат</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подржуваат</a:t>
            </a:r>
            <a:r>
              <a:rPr lang="en-US" sz="1800" b="1" dirty="0"/>
              <a:t> </a:t>
            </a:r>
            <a:r>
              <a:rPr lang="en-US" sz="1800" b="1" dirty="0" err="1"/>
              <a:t>финансиски</a:t>
            </a:r>
            <a:r>
              <a:rPr lang="en-US" sz="1800" b="1" dirty="0"/>
              <a:t>, </a:t>
            </a:r>
            <a:r>
              <a:rPr lang="en-US" sz="1800" b="1" dirty="0" err="1"/>
              <a:t>но</a:t>
            </a:r>
            <a:r>
              <a:rPr lang="en-US" sz="1800" b="1" dirty="0"/>
              <a:t> и </a:t>
            </a:r>
            <a:r>
              <a:rPr lang="en-US" sz="1800" b="1" dirty="0" err="1"/>
              <a:t>институционално</a:t>
            </a:r>
            <a:r>
              <a:rPr lang="en-US" sz="1800" b="1" dirty="0"/>
              <a:t>, </a:t>
            </a:r>
            <a:r>
              <a:rPr lang="en-US" sz="1800" b="1" dirty="0" err="1"/>
              <a:t>во</a:t>
            </a:r>
            <a:r>
              <a:rPr lang="en-US" sz="1800" b="1" dirty="0"/>
              <a:t> </a:t>
            </a:r>
            <a:r>
              <a:rPr lang="en-US" sz="1800" b="1" dirty="0" err="1"/>
              <a:t>претстојниот</a:t>
            </a:r>
            <a:r>
              <a:rPr lang="en-US" sz="1800" b="1" dirty="0"/>
              <a:t> </a:t>
            </a:r>
            <a:r>
              <a:rPr lang="en-US" sz="1800" b="1" dirty="0" err="1"/>
              <a:t>период</a:t>
            </a:r>
            <a:r>
              <a:rPr lang="en-US" sz="1800" b="1" dirty="0"/>
              <a:t>.</a:t>
            </a:r>
            <a:endParaRPr lang="mk-MK" sz="1800" b="1" dirty="0"/>
          </a:p>
          <a:p>
            <a:pPr marL="203200" indent="0">
              <a:buNone/>
            </a:pPr>
            <a:r>
              <a:rPr lang="en-US" sz="1800" dirty="0"/>
              <a:t> </a:t>
            </a:r>
            <a:endParaRPr lang="mk-MK" sz="1800" dirty="0"/>
          </a:p>
          <a:p>
            <a:pPr marL="203200" indent="0">
              <a:buNone/>
            </a:pPr>
            <a:endParaRPr lang="mk-MK" sz="1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4614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138" name="Shape 138" descr="C:\Users\Vlade\Desktop\1.JPG"/>
          <p:cNvPicPr preferRelativeResize="0"/>
          <p:nvPr/>
        </p:nvPicPr>
        <p:blipFill rotWithShape="1">
          <a:blip r:embed="rId3">
            <a:alphaModFix/>
          </a:blip>
          <a:srcRect/>
          <a:stretch/>
        </p:blipFill>
        <p:spPr>
          <a:xfrm>
            <a:off x="2410691" y="1137530"/>
            <a:ext cx="4630736" cy="3429000"/>
          </a:xfrm>
          <a:prstGeom prst="rect">
            <a:avLst/>
          </a:prstGeom>
          <a:noFill/>
          <a:ln>
            <a:noFill/>
          </a:ln>
        </p:spPr>
      </p:pic>
      <p:sp>
        <p:nvSpPr>
          <p:cNvPr id="4" name="Rectangle 3"/>
          <p:cNvSpPr/>
          <p:nvPr/>
        </p:nvSpPr>
        <p:spPr>
          <a:xfrm>
            <a:off x="2244441" y="4566530"/>
            <a:ext cx="4796986" cy="923330"/>
          </a:xfrm>
          <a:prstGeom prst="rect">
            <a:avLst/>
          </a:prstGeom>
          <a:noFill/>
        </p:spPr>
        <p:txBody>
          <a:bodyPr wrap="square" lIns="91440" tIns="45720" rIns="91440" bIns="45720">
            <a:spAutoFit/>
          </a:bodyPr>
          <a:lstStyle/>
          <a:p>
            <a:pPr algn="ctr"/>
            <a:r>
              <a:rPr lang="mk-MK"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ЛАГ ПРЕСПА</a:t>
            </a:r>
            <a:endParaRPr lang="en-US"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171400"/>
            <a:ext cx="9144000" cy="6624737"/>
          </a:xfrm>
        </p:spPr>
        <p:txBody>
          <a:bodyPr/>
          <a:lstStyle/>
          <a:p>
            <a:pPr marL="203200" indent="0" algn="ctr">
              <a:buNone/>
            </a:pPr>
            <a:endParaRPr lang="mk-MK" sz="4400" dirty="0"/>
          </a:p>
          <a:p>
            <a:pPr marL="203200" indent="0" algn="ctr">
              <a:buNone/>
            </a:pPr>
            <a:r>
              <a:rPr lang="mk-MK" sz="4400" dirty="0"/>
              <a:t>ЗА ЛАГ-ПРЕСПА</a:t>
            </a:r>
            <a:endParaRPr lang="ru-RU" sz="4400" dirty="0"/>
          </a:p>
          <a:p>
            <a:pPr marL="203200" indent="0">
              <a:buNone/>
            </a:pPr>
            <a:r>
              <a:rPr lang="ru-RU" sz="1800" b="1" dirty="0"/>
              <a:t>     Здружението за рурален развој ЛОКАЛНА АКЦИОНА ГРУПА ПРЕСПА - Ресен се организира и делува на подрачјето на територијата на општина Ресен и е формирано со цел слободно здружување, заради остварување одржлив рурален развој и социо - економска сигурност, како и остварување на заедничките цели и интереси, преку информирање и едуцирање на локалното рурално население.</a:t>
            </a:r>
          </a:p>
          <a:p>
            <a:pPr marL="203200" indent="0">
              <a:buNone/>
            </a:pPr>
            <a:r>
              <a:rPr lang="ru-RU" sz="1800" b="1" dirty="0"/>
              <a:t>     Целта на Лаг Преспа е да придонесе во руралниот развој на територијата на која делува, како и подобрување на квалитетот на живот на населението во руралните средини преку прибирање на финансиски средства од различни донатори и реализација на проекти од најразлични области.</a:t>
            </a:r>
          </a:p>
          <a:p>
            <a:pPr marL="203200" indent="0">
              <a:buNone/>
            </a:pPr>
            <a:r>
              <a:rPr lang="ru-RU" sz="1800" b="1" dirty="0"/>
              <a:t>     ЛАГ-от Преспа е основан во рамки на проектот "Воведување и спроведување на ЕУ ЛЕАДЕР пристапот во Пелагонискиот регион (ПеЛАГонија ЛЕАДЕР)" кој се спроведува од страна на Центарот за развој на Пелагонискиот плански регион (ЦРППР) како компонента од УСАИД проектот „Експанзија на мали бизниси" управуван од Корпорацијата КАРАНА во кое основачи се членови од јавниот, приватниот и граѓанскиот сектор на територијата на општина Ресен.</a:t>
            </a:r>
          </a:p>
          <a:p>
            <a:pPr marL="203200" indent="0">
              <a:buNone/>
            </a:pPr>
            <a:r>
              <a:rPr lang="ru-RU" sz="1600" b="1" dirty="0"/>
              <a:t>    </a:t>
            </a:r>
            <a:endParaRPr lang="mk-MK" sz="18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04334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87157"/>
          </a:xfrm>
        </p:spPr>
        <p:txBody>
          <a:bodyPr/>
          <a:lstStyle/>
          <a:p>
            <a:pPr marL="203200" indent="0">
              <a:buNone/>
            </a:pPr>
            <a:r>
              <a:rPr lang="mk-MK" sz="1800" b="1" dirty="0"/>
              <a:t>    Во рамки на проектот од страна на ЦРППР беше дизајниран сеопфатен процес за воведување на ЛЕАДЕР пристапот на територијата на општина Ресен. </a:t>
            </a:r>
          </a:p>
          <a:p>
            <a:pPr marL="203200" indent="0">
              <a:buNone/>
            </a:pPr>
            <a:r>
              <a:rPr lang="mk-MK" sz="1800" b="1" dirty="0"/>
              <a:t>    После обезбедување на политичка поддршка за  процесот од страна на Градоначалникот и идентификување на клучните заинтересирани страни процесот официјално започна на 16.11.2012 година во Ресен со организирање Инфо ден за       ЕУ ЛЕАДЕР пристапот. </a:t>
            </a:r>
          </a:p>
          <a:p>
            <a:pPr marL="203200" indent="0">
              <a:buNone/>
            </a:pPr>
            <a:r>
              <a:rPr lang="mk-MK" sz="1800" b="1" dirty="0"/>
              <a:t>    ЦРППР спроведе бројни активности за зголемување на свесноста,градење на капацитетите, формирање на јавно - приватно партнерство, подготовка на потребнитедокументи за регистрирање на ЛАГ-от како правен субјект, официјално регистрирање во ЛАГ-от иизработка на стратегија за локален развој на руралните средини. Процесот беше од отворен карактер и во целокупниот процес делуваше на волонтерска основа и на целосно транспарентен начин. Медиумската покриеност на настаните беше многу важна алатка во зголемување на свесноста на општата јавност и за промовирање на ЕУ ЛЕАДЕР пристапот.</a:t>
            </a:r>
          </a:p>
          <a:p>
            <a:pPr marL="203200" indent="0">
              <a:buNone/>
            </a:pPr>
            <a:r>
              <a:rPr lang="ru-RU" sz="1800" b="1" dirty="0">
                <a:solidFill>
                  <a:srgbClr val="000000"/>
                </a:solidFill>
              </a:rPr>
              <a:t>    </a:t>
            </a:r>
            <a:r>
              <a:rPr lang="mk-MK" sz="1800" b="1" dirty="0"/>
              <a:t>Како резултат на активностите, а пред се заинтересираноста и спремноста на заинтересираните страни и врз основа на Статутот за работа донесен на Основачкото собрание на 13.03.2014 година, Здружението за рурален развој ЛОКАЛНА АКЦИОНА ГРУПА ПРЕСПА - Ресен, со скратен назив ЗРР ЛАГ ПРЕСПА - Ресен се организира и делува на подрачјето на територијата на општина Ресен.</a:t>
            </a:r>
          </a:p>
          <a:p>
            <a:pPr marL="203200" indent="0">
              <a:buNone/>
            </a:pPr>
            <a:r>
              <a:rPr lang="mk-MK" sz="1800" b="1" dirty="0"/>
              <a:t>   Седиштето на ЛАГ-от е на адреса: „29-ти ноември“ бр. 55, 7310 Ресен.</a:t>
            </a:r>
          </a:p>
          <a:p>
            <a:pPr marL="203200" indent="0">
              <a:buNone/>
            </a:pPr>
            <a:r>
              <a:rPr lang="ru-RU" sz="1800" dirty="0">
                <a:solidFill>
                  <a:srgbClr val="000000"/>
                </a:solidFill>
              </a:rPr>
              <a:t>   </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76498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9"/>
          </a:xfrm>
        </p:spPr>
        <p:txBody>
          <a:bodyPr/>
          <a:lstStyle/>
          <a:p>
            <a:pPr marL="203200" indent="0">
              <a:buNone/>
            </a:pPr>
            <a:r>
              <a:rPr lang="mk-MK" sz="1800" b="1" dirty="0"/>
              <a:t>    Според член 15 од Статутот на ЛАГ-от Преспа, ЛАГ-от има задача да ја изработи и спроведе Стратегијата за локален развој на руралната средина врз основа на примената на принципите наЛЕАДЕР пристапот.</a:t>
            </a:r>
          </a:p>
          <a:p>
            <a:pPr marL="203200" indent="0">
              <a:buNone/>
            </a:pPr>
            <a:r>
              <a:rPr lang="mk-MK" sz="1800" b="1" dirty="0"/>
              <a:t>   </a:t>
            </a:r>
            <a:r>
              <a:rPr lang="ru-RU" sz="1800" b="1" dirty="0"/>
              <a:t> Директните активности за стратешко планирање со цел изработка на стратегијата на ЛАГ-от Преспа за локален развој на руралните средини за периодот 2014 - 2020 година започна и се одвиваше преку три работилници и тоа првата на12.03.2014 год , втората на 07.05.2014 год. и последната на 19.06.2014 год, </a:t>
            </a:r>
            <a:r>
              <a:rPr lang="mk-MK" sz="1800" b="1" dirty="0"/>
              <a:t>а потоа следуваше процес на пишување и усогласување на текстот на стратегијата. </a:t>
            </a:r>
          </a:p>
          <a:p>
            <a:pPr marL="203200" indent="0">
              <a:buNone/>
            </a:pPr>
            <a:r>
              <a:rPr lang="mk-MK" sz="1800" b="1" dirty="0"/>
              <a:t>     На сите работилници активно учествуваа членовите на ЛАГ-от Преспа од јавниот, граѓанскиот и приватниот сектор, но беше отворен за сите заинтересирани граѓани и организации. </a:t>
            </a:r>
          </a:p>
          <a:p>
            <a:pPr marL="203200" indent="0">
              <a:buNone/>
            </a:pPr>
            <a:r>
              <a:rPr lang="mk-MK" sz="1800" b="1" dirty="0"/>
              <a:t>    За изработкана стратегијата се формираа 4 работни групи. На работилниците се користеа методи за партиципативно учество и интерактивна метаплан алатка за работа во групи со картички и меки табли.</a:t>
            </a:r>
            <a:r>
              <a:rPr lang="ru-RU" sz="1800" b="1" dirty="0"/>
              <a:t> </a:t>
            </a:r>
          </a:p>
          <a:p>
            <a:pPr marL="203200" indent="0">
              <a:buNone/>
            </a:pPr>
            <a:r>
              <a:rPr lang="ru-RU" sz="1800" b="1" dirty="0"/>
              <a:t>   </a:t>
            </a:r>
            <a:r>
              <a:rPr lang="mk-MK" sz="1800" b="1" dirty="0"/>
              <a:t>Стратегијата за локален развој на руралните средини на територијата на ЛАГ-от ПРЕСПА за периодот 2014- 2020 е усвоена од страна на Управниот Одбор на ЛАГ-от Преспа на 08.01.2015 год.</a:t>
            </a:r>
          </a:p>
          <a:p>
            <a:pPr marL="203200" indent="0">
              <a:buNone/>
            </a:pPr>
            <a:r>
              <a:rPr lang="ru-RU" sz="1800" dirty="0"/>
              <a:t>  </a:t>
            </a:r>
          </a:p>
          <a:p>
            <a:pPr marL="203200" indent="0">
              <a:buNone/>
            </a:pPr>
            <a:r>
              <a:rPr lang="ru-RU" sz="1800" dirty="0"/>
              <a:t>    </a:t>
            </a:r>
            <a:endParaRPr lang="mk-MK" sz="1800" dirty="0"/>
          </a:p>
          <a:p>
            <a:pPr marL="203200" indent="0">
              <a:buNone/>
            </a:pPr>
            <a:r>
              <a:rPr lang="mk-MK" sz="1800" dirty="0"/>
              <a:t>    </a:t>
            </a:r>
          </a:p>
          <a:p>
            <a:pPr marL="203200" indent="0">
              <a:buNone/>
            </a:pPr>
            <a:endParaRPr lang="mk-MK" sz="1800" dirty="0"/>
          </a:p>
          <a:p>
            <a:pPr marL="203200" indent="0">
              <a:buNone/>
            </a:pPr>
            <a:endParaRPr lang="mk-MK" sz="1800" dirty="0"/>
          </a:p>
          <a:p>
            <a:pPr marL="203200" indent="0">
              <a:buNone/>
            </a:pPr>
            <a:endParaRPr lang="mk-MK" sz="1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73593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r>
              <a:rPr lang="en-US" sz="1800" b="1" dirty="0"/>
              <a:t>   </a:t>
            </a:r>
            <a:endParaRPr lang="mk-MK" sz="1800" b="1" dirty="0"/>
          </a:p>
          <a:p>
            <a:pPr marL="203200" indent="0">
              <a:buNone/>
            </a:pPr>
            <a:r>
              <a:rPr lang="en-US" sz="1800" b="1" dirty="0"/>
              <a:t> </a:t>
            </a:r>
            <a:r>
              <a:rPr lang="ru-RU" sz="1800" b="1" dirty="0"/>
              <a:t>Нашите стратешки цели и приоритети за периодот 2015-2020 година ЛАГ- от </a:t>
            </a:r>
            <a:r>
              <a:rPr lang="mk-MK" sz="1800" b="1" dirty="0"/>
              <a:t> се</a:t>
            </a:r>
            <a:r>
              <a:rPr lang="ru-RU" sz="1800" b="1" dirty="0"/>
              <a:t> заснова на четири стратешки цели: </a:t>
            </a:r>
          </a:p>
          <a:p>
            <a:pPr marL="203200" indent="0">
              <a:buNone/>
            </a:pPr>
            <a:endParaRPr lang="en-US" sz="1800" b="1" dirty="0"/>
          </a:p>
          <a:p>
            <a:pPr marL="203200" indent="0">
              <a:buNone/>
            </a:pPr>
            <a:r>
              <a:rPr lang="en-US" sz="1800" b="1" i="1" dirty="0">
                <a:effectLst>
                  <a:outerShdw blurRad="38100" dist="38100" dir="2700000" algn="tl">
                    <a:srgbClr val="000000">
                      <a:alpha val="43137"/>
                    </a:srgbClr>
                  </a:outerShdw>
                </a:effectLst>
              </a:rPr>
              <a:t>1.</a:t>
            </a:r>
            <a:r>
              <a:rPr lang="ru-RU" sz="1800" b="1" i="1" dirty="0">
                <a:effectLst>
                  <a:outerShdw blurRad="38100" dist="38100" dir="2700000" algn="tl">
                    <a:srgbClr val="000000">
                      <a:alpha val="43137"/>
                    </a:srgbClr>
                  </a:outerShdw>
                </a:effectLst>
              </a:rPr>
              <a:t>Да се поттикне економскиот развој </a:t>
            </a:r>
          </a:p>
          <a:p>
            <a:pPr marL="203200" indent="0">
              <a:buNone/>
            </a:pPr>
            <a:endParaRPr lang="en-US" sz="1800" b="1" i="1" dirty="0">
              <a:effectLst>
                <a:outerShdw blurRad="38100" dist="38100" dir="2700000" algn="tl">
                  <a:srgbClr val="000000">
                    <a:alpha val="43137"/>
                  </a:srgbClr>
                </a:outerShdw>
              </a:effectLst>
            </a:endParaRPr>
          </a:p>
          <a:p>
            <a:pPr marL="203200" indent="0">
              <a:buNone/>
            </a:pPr>
            <a:r>
              <a:rPr lang="ru-RU" sz="1800" b="1" dirty="0"/>
              <a:t>1.1. Поттикнување на развојот на руралниот туризам </a:t>
            </a:r>
            <a:endParaRPr lang="en-US" sz="1800" b="1" dirty="0"/>
          </a:p>
          <a:p>
            <a:pPr marL="203200" indent="0">
              <a:buNone/>
            </a:pPr>
            <a:r>
              <a:rPr lang="ru-RU" sz="1800" b="1" dirty="0"/>
              <a:t>1.2. Конкурентно земјоделско производство и преработувачки сектор </a:t>
            </a:r>
            <a:endParaRPr lang="en-US" sz="1800" b="1" dirty="0"/>
          </a:p>
          <a:p>
            <a:pPr marL="203200" indent="0">
              <a:buNone/>
            </a:pPr>
            <a:r>
              <a:rPr lang="ru-RU" sz="1800" b="1" dirty="0"/>
              <a:t>1.3. Поттикнување на претприемништвото и занаетчиството и развој на МСП </a:t>
            </a:r>
          </a:p>
          <a:p>
            <a:pPr marL="203200" indent="0">
              <a:buNone/>
            </a:pPr>
            <a:endParaRPr lang="en-US" sz="1800" b="1" dirty="0"/>
          </a:p>
          <a:p>
            <a:pPr marL="203200" indent="0">
              <a:buNone/>
            </a:pPr>
            <a:r>
              <a:rPr lang="ru-RU" sz="1800" b="1" i="1" dirty="0">
                <a:effectLst>
                  <a:outerShdw blurRad="38100" dist="38100" dir="2700000" algn="tl">
                    <a:srgbClr val="000000">
                      <a:alpha val="43137"/>
                    </a:srgbClr>
                  </a:outerShdw>
                </a:effectLst>
              </a:rPr>
              <a:t>2. Да се заштити животната средина </a:t>
            </a:r>
          </a:p>
          <a:p>
            <a:pPr marL="203200" indent="0">
              <a:buNone/>
            </a:pPr>
            <a:endParaRPr lang="en-US" sz="1800" b="1" i="1" dirty="0">
              <a:effectLst>
                <a:outerShdw blurRad="38100" dist="38100" dir="2700000" algn="tl">
                  <a:srgbClr val="000000">
                    <a:alpha val="43137"/>
                  </a:srgbClr>
                </a:outerShdw>
              </a:effectLst>
            </a:endParaRPr>
          </a:p>
          <a:p>
            <a:pPr marL="203200" indent="0">
              <a:buNone/>
            </a:pPr>
            <a:r>
              <a:rPr lang="ru-RU" sz="1800" b="1" dirty="0"/>
              <a:t>2.1. Воведување на агроеколошки мерки </a:t>
            </a:r>
            <a:endParaRPr lang="en-US" sz="1800" b="1" dirty="0"/>
          </a:p>
          <a:p>
            <a:pPr marL="203200" indent="0">
              <a:buNone/>
            </a:pPr>
            <a:r>
              <a:rPr lang="ru-RU" sz="1800" b="1" dirty="0"/>
              <a:t>2.2. Унапредување на системите за интегрирано управување со отпад</a:t>
            </a:r>
            <a:endParaRPr lang="en-US" sz="1800" b="1" dirty="0"/>
          </a:p>
          <a:p>
            <a:pPr marL="203200" indent="0">
              <a:buNone/>
            </a:pPr>
            <a:r>
              <a:rPr lang="ru-RU" sz="1800" b="1" dirty="0"/>
              <a:t> 2.3. Искористување на обновливите извори на енергија и промовирање на енергетската ефикасност </a:t>
            </a:r>
            <a:endParaRPr lang="en-US" sz="1800" b="1" dirty="0"/>
          </a:p>
          <a:p>
            <a:pPr marL="203200" indent="0">
              <a:buNone/>
            </a:pPr>
            <a:r>
              <a:rPr lang="ru-RU" sz="1800" b="1" dirty="0"/>
              <a:t>2.4. Заштита и валоризирање на биодиверзитетот </a:t>
            </a:r>
            <a:endParaRPr lang="en-US" sz="1800" b="1" dirty="0"/>
          </a:p>
          <a:p>
            <a:pPr marL="203200" indent="0">
              <a:buNone/>
            </a:pPr>
            <a:endParaRPr lang="mk-MK" sz="1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26275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a:spLocks noGrp="1"/>
          </p:cNvSpPr>
          <p:nvPr>
            <p:ph type="body" idx="1"/>
          </p:nvPr>
        </p:nvSpPr>
        <p:spPr>
          <a:xfrm>
            <a:off x="0" y="333375"/>
            <a:ext cx="9144000" cy="6191250"/>
          </a:xfrm>
        </p:spPr>
        <p:txBody>
          <a:bodyPr/>
          <a:lstStyle/>
          <a:p>
            <a:pPr marL="203200" indent="0">
              <a:buNone/>
            </a:pPr>
            <a:endParaRPr lang="en-US" sz="1800" dirty="0"/>
          </a:p>
          <a:p>
            <a:pPr marL="203200" indent="0">
              <a:buNone/>
            </a:pPr>
            <a:endParaRPr lang="en-US" sz="1800" dirty="0"/>
          </a:p>
          <a:p>
            <a:pPr marL="203200" indent="0">
              <a:buNone/>
            </a:pPr>
            <a:r>
              <a:rPr lang="ru-RU" sz="1800" b="1" i="1" dirty="0">
                <a:effectLst>
                  <a:outerShdw blurRad="38100" dist="38100" dir="2700000" algn="tl">
                    <a:srgbClr val="000000">
                      <a:alpha val="43137"/>
                    </a:srgbClr>
                  </a:outerShdw>
                </a:effectLst>
              </a:rPr>
              <a:t>3. Да се промовира социјалниот развој </a:t>
            </a:r>
            <a:endParaRPr lang="en-US" sz="1800" b="1" i="1" dirty="0">
              <a:effectLst>
                <a:outerShdw blurRad="38100" dist="38100" dir="2700000" algn="tl">
                  <a:srgbClr val="000000">
                    <a:alpha val="43137"/>
                  </a:srgbClr>
                </a:outerShdw>
              </a:effectLst>
            </a:endParaRPr>
          </a:p>
          <a:p>
            <a:pPr marL="203200" indent="0">
              <a:buNone/>
            </a:pPr>
            <a:endParaRPr lang="en-US" sz="1800" b="1" i="1" dirty="0">
              <a:effectLst>
                <a:outerShdw blurRad="38100" dist="38100" dir="2700000" algn="tl">
                  <a:srgbClr val="000000">
                    <a:alpha val="43137"/>
                  </a:srgbClr>
                </a:outerShdw>
              </a:effectLst>
            </a:endParaRPr>
          </a:p>
          <a:p>
            <a:pPr marL="203200" indent="0">
              <a:buNone/>
            </a:pPr>
            <a:r>
              <a:rPr lang="ru-RU" sz="1800" b="1" dirty="0"/>
              <a:t>3.1. Подобрување на условите на живот во селата </a:t>
            </a:r>
            <a:endParaRPr lang="en-US" sz="1800" b="1" dirty="0"/>
          </a:p>
          <a:p>
            <a:pPr marL="203200" indent="0">
              <a:buNone/>
            </a:pPr>
            <a:r>
              <a:rPr lang="ru-RU" sz="1800" b="1" dirty="0"/>
              <a:t>3.2. Активно вклучување на ранливите групи на граѓани </a:t>
            </a:r>
            <a:endParaRPr lang="en-US" sz="1800" b="1" dirty="0"/>
          </a:p>
          <a:p>
            <a:pPr marL="203200" indent="0">
              <a:buNone/>
            </a:pPr>
            <a:r>
              <a:rPr lang="ru-RU" sz="1800" b="1" dirty="0"/>
              <a:t>3.3. Активирање на населението во развојните процеси</a:t>
            </a:r>
            <a:endParaRPr lang="en-US" sz="1800" b="1" dirty="0"/>
          </a:p>
          <a:p>
            <a:pPr marL="203200" indent="0">
              <a:buNone/>
            </a:pPr>
            <a:r>
              <a:rPr lang="ru-RU" sz="1800" b="1" dirty="0"/>
              <a:t> 3.4. Создавање на можности за неформално образование </a:t>
            </a:r>
            <a:endParaRPr lang="en-US" sz="1800" b="1" dirty="0"/>
          </a:p>
          <a:p>
            <a:pPr marL="203200" indent="0">
              <a:buNone/>
            </a:pPr>
            <a:endParaRPr lang="en-US" sz="1800" b="1" dirty="0"/>
          </a:p>
          <a:p>
            <a:pPr marL="203200" indent="0">
              <a:buNone/>
            </a:pPr>
            <a:r>
              <a:rPr lang="ru-RU" sz="1800" b="1" i="1" dirty="0">
                <a:effectLst>
                  <a:outerShdw blurRad="38100" dist="38100" dir="2700000" algn="tl">
                    <a:srgbClr val="000000">
                      <a:alpha val="43137"/>
                    </a:srgbClr>
                  </a:outerShdw>
                </a:effectLst>
              </a:rPr>
              <a:t>4. Да се зајакнат капацитетите на ЛАГ-от </a:t>
            </a:r>
            <a:endParaRPr lang="en-US" sz="1800" b="1" i="1" dirty="0">
              <a:effectLst>
                <a:outerShdw blurRad="38100" dist="38100" dir="2700000" algn="tl">
                  <a:srgbClr val="000000">
                    <a:alpha val="43137"/>
                  </a:srgbClr>
                </a:outerShdw>
              </a:effectLst>
            </a:endParaRPr>
          </a:p>
          <a:p>
            <a:pPr marL="203200" indent="0">
              <a:buNone/>
            </a:pPr>
            <a:endParaRPr lang="en-US" sz="1800" b="1" i="1" dirty="0">
              <a:effectLst>
                <a:outerShdw blurRad="38100" dist="38100" dir="2700000" algn="tl">
                  <a:srgbClr val="000000">
                    <a:alpha val="43137"/>
                  </a:srgbClr>
                </a:outerShdw>
              </a:effectLst>
            </a:endParaRPr>
          </a:p>
          <a:p>
            <a:pPr marL="203200" indent="0">
              <a:buNone/>
            </a:pPr>
            <a:r>
              <a:rPr lang="ru-RU" sz="1800" b="1" dirty="0"/>
              <a:t>4.1. Воспоставување и зајакнување на внатрешните процеси во ЛАГ-от </a:t>
            </a:r>
            <a:endParaRPr lang="en-US" sz="1800" b="1" dirty="0"/>
          </a:p>
          <a:p>
            <a:pPr marL="203200" indent="0">
              <a:buNone/>
            </a:pPr>
            <a:r>
              <a:rPr lang="ru-RU" sz="1800" b="1" dirty="0"/>
              <a:t>4.2. Развивање на мрежа на партнери на ЛАГ-от </a:t>
            </a:r>
            <a:endParaRPr lang="en-US" sz="1800" b="1" dirty="0"/>
          </a:p>
          <a:p>
            <a:pPr marL="203200" indent="0">
              <a:buNone/>
            </a:pPr>
            <a:r>
              <a:rPr lang="ru-RU" sz="1800" b="1" dirty="0"/>
              <a:t>4.3. Подготовка и спроведување на проекти од заеднички интерес на сите членови</a:t>
            </a:r>
            <a:endParaRPr lang="mk-MK" sz="18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74507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endParaRPr lang="ru-RU" sz="1800" b="1" dirty="0"/>
          </a:p>
          <a:p>
            <a:pPr marL="203200" indent="0">
              <a:buNone/>
            </a:pPr>
            <a:r>
              <a:rPr lang="ru-RU" sz="1800" b="1" dirty="0"/>
              <a:t> Територијата на ЛАГ-от Преспа е идентична со територијата на Општина Ресен. Според Списокот на рурални средини и рурални заедници, Општина Ресен е целосно рурална средина (брои помалку од 30.000 жители). Територијата на ЛАГ-от Преспа се граничи со општините Охрид, Демир Хисар и Битола, додека на југ се граничи со Република Албанија и Република Грција. </a:t>
            </a:r>
          </a:p>
          <a:p>
            <a:pPr marL="203200" indent="0">
              <a:buNone/>
            </a:pPr>
            <a:r>
              <a:rPr lang="ru-RU" sz="1800" b="1" dirty="0"/>
              <a:t>Територијата на ЛАГ-от Преспа се наоѓа во Преспанската Котлина и опфаќа површина</a:t>
            </a:r>
          </a:p>
          <a:p>
            <a:pPr marL="203200" indent="0">
              <a:buNone/>
            </a:pPr>
            <a:r>
              <a:rPr lang="ru-RU" sz="1800" b="1" dirty="0"/>
              <a:t>од 739 км2, поделена на копно со 562 км2 и вода со 177 км2</a:t>
            </a:r>
            <a:r>
              <a:rPr lang="ru-RU" b="1" dirty="0"/>
              <a:t>.</a:t>
            </a:r>
          </a:p>
          <a:p>
            <a:pPr marL="203200" indent="0">
              <a:buNone/>
            </a:pPr>
            <a:endParaRPr lang="mk-MK"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140968"/>
            <a:ext cx="7272808"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9480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r>
              <a:rPr lang="mk-MK" sz="1800" dirty="0"/>
              <a:t>  </a:t>
            </a:r>
          </a:p>
          <a:p>
            <a:pPr marL="203200" indent="0">
              <a:buNone/>
            </a:pPr>
            <a:endParaRPr lang="mk-MK" sz="1800" dirty="0"/>
          </a:p>
          <a:p>
            <a:pPr marL="203200" indent="0">
              <a:buNone/>
            </a:pPr>
            <a:r>
              <a:rPr lang="mk-MK" sz="1800" b="1" dirty="0"/>
              <a:t>      </a:t>
            </a:r>
            <a:r>
              <a:rPr lang="en-US" sz="1800" b="1" dirty="0" err="1"/>
              <a:t>Идејата</a:t>
            </a:r>
            <a:r>
              <a:rPr lang="en-US" sz="1800" b="1" dirty="0"/>
              <a:t> е </a:t>
            </a:r>
            <a:r>
              <a:rPr lang="en-US" sz="1800" b="1" dirty="0" err="1"/>
              <a:t>руралниот</a:t>
            </a:r>
            <a:r>
              <a:rPr lang="en-US" sz="1800" b="1" dirty="0"/>
              <a:t> </a:t>
            </a:r>
            <a:r>
              <a:rPr lang="en-US" sz="1800" b="1" dirty="0" err="1"/>
              <a:t>развој</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постигне</a:t>
            </a:r>
            <a:r>
              <a:rPr lang="en-US" sz="1800" b="1" dirty="0"/>
              <a:t> </a:t>
            </a:r>
            <a:r>
              <a:rPr lang="en-US" sz="1800" b="1" dirty="0" err="1"/>
              <a:t>преку</a:t>
            </a:r>
            <a:r>
              <a:rPr lang="en-US" sz="1800" b="1" dirty="0"/>
              <a:t> </a:t>
            </a:r>
            <a:r>
              <a:rPr lang="en-US" sz="1800" b="1" dirty="0" err="1"/>
              <a:t>создавање</a:t>
            </a:r>
            <a:r>
              <a:rPr lang="en-US" sz="1800" b="1" dirty="0"/>
              <a:t> </a:t>
            </a:r>
            <a:r>
              <a:rPr lang="en-US" sz="1800" b="1" dirty="0" err="1"/>
              <a:t>партнерства</a:t>
            </a:r>
            <a:r>
              <a:rPr lang="en-US" sz="1800" b="1" dirty="0"/>
              <a:t> </a:t>
            </a:r>
            <a:r>
              <a:rPr lang="en-US" sz="1800" b="1" dirty="0" err="1"/>
              <a:t>меѓу</a:t>
            </a:r>
            <a:r>
              <a:rPr lang="en-US" sz="1800" b="1" dirty="0"/>
              <a:t> </a:t>
            </a:r>
            <a:r>
              <a:rPr lang="en-US" sz="1800" b="1" dirty="0" err="1"/>
              <a:t>јавниот</a:t>
            </a:r>
            <a:r>
              <a:rPr lang="en-US" sz="1800" b="1" dirty="0"/>
              <a:t>, </a:t>
            </a:r>
            <a:r>
              <a:rPr lang="en-US" sz="1800" b="1" dirty="0" err="1"/>
              <a:t>приватниот</a:t>
            </a:r>
            <a:r>
              <a:rPr lang="en-US" sz="1800" b="1" dirty="0"/>
              <a:t> и </a:t>
            </a:r>
            <a:r>
              <a:rPr lang="en-US" sz="1800" b="1" dirty="0" err="1"/>
              <a:t>граѓанскиот</a:t>
            </a:r>
            <a:r>
              <a:rPr lang="en-US" sz="1800" b="1" dirty="0"/>
              <a:t> </a:t>
            </a:r>
            <a:r>
              <a:rPr lang="en-US" sz="1800" b="1" dirty="0" err="1"/>
              <a:t>сектор</a:t>
            </a:r>
            <a:r>
              <a:rPr lang="en-US" sz="1800" b="1" dirty="0"/>
              <a:t>, </a:t>
            </a:r>
            <a:r>
              <a:rPr lang="en-US" sz="1800" b="1" dirty="0" err="1"/>
              <a:t>на</a:t>
            </a:r>
            <a:r>
              <a:rPr lang="en-US" sz="1800" b="1" dirty="0"/>
              <a:t> </a:t>
            </a:r>
            <a:r>
              <a:rPr lang="en-US" sz="1800" b="1" dirty="0" err="1"/>
              <a:t>локално</a:t>
            </a:r>
            <a:r>
              <a:rPr lang="en-US" sz="1800" b="1" dirty="0"/>
              <a:t> </a:t>
            </a:r>
            <a:r>
              <a:rPr lang="en-US" sz="1800" b="1" dirty="0" err="1"/>
              <a:t>ниво</a:t>
            </a:r>
            <a:r>
              <a:rPr lang="en-US" sz="1800" b="1" dirty="0"/>
              <a:t>, </a:t>
            </a:r>
            <a:r>
              <a:rPr lang="en-US" sz="1800" b="1" dirty="0" err="1"/>
              <a:t>во</a:t>
            </a:r>
            <a:r>
              <a:rPr lang="en-US" sz="1800" b="1" dirty="0"/>
              <a:t> </a:t>
            </a:r>
            <a:r>
              <a:rPr lang="en-US" sz="1800" b="1" dirty="0" err="1"/>
              <a:t>кои</a:t>
            </a:r>
            <a:r>
              <a:rPr lang="en-US" sz="1800" b="1" dirty="0"/>
              <a:t> </a:t>
            </a:r>
            <a:r>
              <a:rPr lang="en-US" sz="1800" b="1" dirty="0" err="1"/>
              <a:t>ќе</a:t>
            </a:r>
            <a:r>
              <a:rPr lang="en-US" sz="1800" b="1" dirty="0"/>
              <a:t> </a:t>
            </a:r>
            <a:r>
              <a:rPr lang="en-US" sz="1800" b="1" dirty="0" err="1"/>
              <a:t>бидат</a:t>
            </a:r>
            <a:r>
              <a:rPr lang="en-US" sz="1800" b="1" dirty="0"/>
              <a:t> </a:t>
            </a:r>
            <a:r>
              <a:rPr lang="en-US" sz="1800" b="1" dirty="0" err="1"/>
              <a:t>вклучени</a:t>
            </a:r>
            <a:r>
              <a:rPr lang="en-US" sz="1800" b="1" dirty="0"/>
              <a:t> </a:t>
            </a:r>
            <a:r>
              <a:rPr lang="en-US" sz="1800" b="1" dirty="0" err="1"/>
              <a:t>сите</a:t>
            </a:r>
            <a:r>
              <a:rPr lang="en-US" sz="1800" b="1" dirty="0"/>
              <a:t> </a:t>
            </a:r>
            <a:r>
              <a:rPr lang="en-US" sz="1800" b="1" dirty="0" err="1"/>
              <a:t>поединци</a:t>
            </a:r>
            <a:r>
              <a:rPr lang="en-US" sz="1800" b="1" dirty="0"/>
              <a:t> и </a:t>
            </a:r>
            <a:r>
              <a:rPr lang="en-US" sz="1800" b="1" dirty="0" err="1"/>
              <a:t>организации</a:t>
            </a:r>
            <a:r>
              <a:rPr lang="en-US" sz="1800" b="1" dirty="0"/>
              <a:t> </a:t>
            </a:r>
            <a:r>
              <a:rPr lang="en-US" sz="1800" b="1" dirty="0" err="1"/>
              <a:t>што</a:t>
            </a:r>
            <a:r>
              <a:rPr lang="en-US" sz="1800" b="1" dirty="0"/>
              <a:t> </a:t>
            </a:r>
            <a:r>
              <a:rPr lang="en-US" sz="1800" b="1" dirty="0" err="1"/>
              <a:t>можат</a:t>
            </a:r>
            <a:r>
              <a:rPr lang="en-US" sz="1800" b="1" dirty="0"/>
              <a:t> </a:t>
            </a:r>
            <a:r>
              <a:rPr lang="en-US" sz="1800" b="1" dirty="0" err="1"/>
              <a:t>да</a:t>
            </a:r>
            <a:r>
              <a:rPr lang="en-US" sz="1800" b="1" dirty="0"/>
              <a:t> </a:t>
            </a:r>
            <a:r>
              <a:rPr lang="en-US" sz="1800" b="1" dirty="0" err="1"/>
              <a:t>придонесат</a:t>
            </a:r>
            <a:r>
              <a:rPr lang="en-US" sz="1800" b="1" dirty="0"/>
              <a:t> </a:t>
            </a:r>
            <a:r>
              <a:rPr lang="en-US" sz="1800" b="1" dirty="0" err="1"/>
              <a:t>во</a:t>
            </a:r>
            <a:r>
              <a:rPr lang="en-US" sz="1800" b="1" dirty="0"/>
              <a:t> </a:t>
            </a:r>
            <a:r>
              <a:rPr lang="en-US" sz="1800" b="1" dirty="0" err="1"/>
              <a:t>процесот</a:t>
            </a:r>
            <a:r>
              <a:rPr lang="en-US" sz="1800" b="1" dirty="0"/>
              <a:t>, </a:t>
            </a:r>
            <a:r>
              <a:rPr lang="en-US" sz="1800" b="1" dirty="0" err="1"/>
              <a:t>здружувајќи</a:t>
            </a:r>
            <a:r>
              <a:rPr lang="en-US" sz="1800" b="1" dirty="0"/>
              <a:t> </a:t>
            </a:r>
            <a:r>
              <a:rPr lang="en-US" sz="1800" b="1" dirty="0" err="1"/>
              <a:t>ги</a:t>
            </a:r>
            <a:r>
              <a:rPr lang="en-US" sz="1800" b="1" dirty="0"/>
              <a:t> </a:t>
            </a:r>
            <a:r>
              <a:rPr lang="en-US" sz="1800" b="1" dirty="0" err="1"/>
              <a:t>своите</a:t>
            </a:r>
            <a:r>
              <a:rPr lang="en-US" sz="1800" b="1" dirty="0"/>
              <a:t> </a:t>
            </a:r>
            <a:r>
              <a:rPr lang="en-US" sz="1800" b="1" dirty="0" err="1"/>
              <a:t>напори</a:t>
            </a:r>
            <a:r>
              <a:rPr lang="en-US" sz="1800" b="1" dirty="0"/>
              <a:t> и </a:t>
            </a:r>
            <a:r>
              <a:rPr lang="en-US" sz="1800" b="1" dirty="0" err="1"/>
              <a:t>средства</a:t>
            </a:r>
            <a:r>
              <a:rPr lang="en-US" sz="1800" b="1" dirty="0"/>
              <a:t> </a:t>
            </a:r>
            <a:r>
              <a:rPr lang="en-US" sz="1800" b="1" dirty="0" err="1"/>
              <a:t>што</a:t>
            </a:r>
            <a:r>
              <a:rPr lang="en-US" sz="1800" b="1" dirty="0"/>
              <a:t> </a:t>
            </a:r>
            <a:r>
              <a:rPr lang="en-US" sz="1800" b="1" dirty="0" err="1"/>
              <a:t>ги</a:t>
            </a:r>
            <a:r>
              <a:rPr lang="en-US" sz="1800" b="1" dirty="0"/>
              <a:t> </a:t>
            </a:r>
            <a:r>
              <a:rPr lang="en-US" sz="1800" b="1" dirty="0" err="1"/>
              <a:t>имаат</a:t>
            </a:r>
            <a:r>
              <a:rPr lang="en-US" sz="1800" b="1" dirty="0"/>
              <a:t> </a:t>
            </a:r>
            <a:r>
              <a:rPr lang="en-US" sz="1800" b="1" dirty="0" err="1"/>
              <a:t>на</a:t>
            </a:r>
            <a:r>
              <a:rPr lang="en-US" sz="1800" b="1" dirty="0"/>
              <a:t> </a:t>
            </a:r>
            <a:r>
              <a:rPr lang="en-US" sz="1800" b="1" dirty="0" err="1"/>
              <a:t>располагање</a:t>
            </a:r>
            <a:r>
              <a:rPr lang="en-US" sz="1800" b="1" dirty="0"/>
              <a:t>.</a:t>
            </a:r>
            <a:endParaRPr lang="mk-MK" sz="1800" b="1" dirty="0"/>
          </a:p>
          <a:p>
            <a:pPr marL="203200" indent="0">
              <a:buNone/>
            </a:pPr>
            <a:r>
              <a:rPr lang="mk-MK" sz="1800" b="1" i="1" dirty="0">
                <a:effectLst>
                  <a:outerShdw blurRad="38100" dist="38100" dir="2700000" algn="tl">
                    <a:srgbClr val="000000">
                      <a:alpha val="43137"/>
                    </a:srgbClr>
                  </a:outerShdw>
                </a:effectLst>
              </a:rPr>
              <a:t>      </a:t>
            </a:r>
            <a:r>
              <a:rPr lang="en-US" sz="1800" b="1" i="1" dirty="0">
                <a:effectLst>
                  <a:outerShdw blurRad="38100" dist="38100" dir="2700000" algn="tl">
                    <a:srgbClr val="000000">
                      <a:alpha val="43137"/>
                    </a:srgbClr>
                  </a:outerShdw>
                </a:effectLst>
              </a:rPr>
              <a:t>ЛЕАДЕР </a:t>
            </a:r>
            <a:r>
              <a:rPr lang="en-US" sz="1800" b="1" dirty="0" err="1"/>
              <a:t>пристапот</a:t>
            </a:r>
            <a:r>
              <a:rPr lang="en-US" sz="1800" b="1" dirty="0"/>
              <a:t> е </a:t>
            </a:r>
            <a:r>
              <a:rPr lang="en-US" sz="1800" b="1" dirty="0" err="1"/>
              <a:t>препознатлив</a:t>
            </a:r>
            <a:r>
              <a:rPr lang="en-US" sz="1800" b="1" dirty="0"/>
              <a:t> </a:t>
            </a:r>
            <a:r>
              <a:rPr lang="en-US" sz="1800" b="1" dirty="0" err="1"/>
              <a:t>како</a:t>
            </a:r>
            <a:r>
              <a:rPr lang="en-US" sz="1800" b="1" dirty="0"/>
              <a:t> </a:t>
            </a:r>
            <a:r>
              <a:rPr lang="en-US" sz="1800" b="1" dirty="0" err="1"/>
              <a:t>процес</a:t>
            </a:r>
            <a:r>
              <a:rPr lang="en-US" sz="1800" b="1" dirty="0"/>
              <a:t> </a:t>
            </a:r>
            <a:r>
              <a:rPr lang="en-US" sz="1800" b="1" dirty="0" err="1"/>
              <a:t>во</a:t>
            </a:r>
            <a:r>
              <a:rPr lang="en-US" sz="1800" b="1" dirty="0"/>
              <a:t> </a:t>
            </a:r>
            <a:r>
              <a:rPr lang="en-US" sz="1800" b="1" dirty="0" err="1"/>
              <a:t>кој</a:t>
            </a:r>
            <a:r>
              <a:rPr lang="en-US" sz="1800" b="1" dirty="0"/>
              <a:t> </a:t>
            </a:r>
            <a:r>
              <a:rPr lang="mk-MK" sz="1800" b="1" dirty="0"/>
              <a:t>моќта </a:t>
            </a:r>
            <a:r>
              <a:rPr lang="en-US" sz="1800" b="1" dirty="0" err="1"/>
              <a:t>од</a:t>
            </a:r>
            <a:r>
              <a:rPr lang="en-US" sz="1800" b="1" dirty="0"/>
              <a:t> </a:t>
            </a:r>
            <a:r>
              <a:rPr lang="en-US" sz="1800" b="1" dirty="0" err="1"/>
              <a:t>повисоките</a:t>
            </a:r>
            <a:r>
              <a:rPr lang="en-US" sz="1800" b="1" dirty="0"/>
              <a:t> </a:t>
            </a:r>
            <a:r>
              <a:rPr lang="en-US" sz="1800" b="1" dirty="0" err="1"/>
              <a:t>нивоа</a:t>
            </a:r>
            <a:r>
              <a:rPr lang="en-US" sz="1800" b="1" dirty="0"/>
              <a:t> </a:t>
            </a:r>
            <a:r>
              <a:rPr lang="en-US" sz="1800" b="1" dirty="0" err="1"/>
              <a:t>се</a:t>
            </a:r>
            <a:r>
              <a:rPr lang="en-US" sz="1800" b="1" dirty="0"/>
              <a:t> </a:t>
            </a:r>
            <a:r>
              <a:rPr lang="en-US" sz="1800" b="1" dirty="0" err="1"/>
              <a:t>пренесува</a:t>
            </a:r>
            <a:r>
              <a:rPr lang="en-US" sz="1800" b="1" dirty="0"/>
              <a:t> </a:t>
            </a:r>
            <a:r>
              <a:rPr lang="en-US" sz="1800" b="1" dirty="0" err="1"/>
              <a:t>кон</a:t>
            </a:r>
            <a:r>
              <a:rPr lang="en-US" sz="1800" b="1" dirty="0"/>
              <a:t> </a:t>
            </a:r>
            <a:r>
              <a:rPr lang="en-US" sz="1800" b="1" dirty="0" err="1"/>
              <a:t>локалното</a:t>
            </a:r>
            <a:r>
              <a:rPr lang="en-US" sz="1800" b="1" dirty="0"/>
              <a:t> </a:t>
            </a:r>
            <a:r>
              <a:rPr lang="en-US" sz="1800" b="1" dirty="0" err="1"/>
              <a:t>ниво</a:t>
            </a:r>
            <a:r>
              <a:rPr lang="en-US" sz="1800" b="1" dirty="0"/>
              <a:t>, </a:t>
            </a:r>
            <a:r>
              <a:rPr lang="en-US" sz="1800" b="1" dirty="0" err="1"/>
              <a:t>преку</a:t>
            </a:r>
            <a:r>
              <a:rPr lang="en-US" sz="1800" b="1" dirty="0"/>
              <a:t> </a:t>
            </a:r>
            <a:r>
              <a:rPr lang="en-US" sz="1800" b="1" dirty="0" err="1"/>
              <a:t>развивање</a:t>
            </a:r>
            <a:r>
              <a:rPr lang="en-US" sz="1800" b="1" dirty="0"/>
              <a:t> </a:t>
            </a:r>
            <a:r>
              <a:rPr lang="en-US" sz="1800" b="1" dirty="0" err="1"/>
              <a:t>локални</a:t>
            </a:r>
            <a:r>
              <a:rPr lang="en-US" sz="1800" b="1" dirty="0"/>
              <a:t> </a:t>
            </a:r>
            <a:r>
              <a:rPr lang="en-US" sz="1800" b="1" dirty="0" err="1"/>
              <a:t>стратегии</a:t>
            </a:r>
            <a:r>
              <a:rPr lang="en-US" sz="1800" b="1" dirty="0"/>
              <a:t> и </a:t>
            </a:r>
            <a:r>
              <a:rPr lang="en-US" sz="1800" b="1" dirty="0" err="1"/>
              <a:t>давање</a:t>
            </a:r>
            <a:r>
              <a:rPr lang="en-US" sz="1800" b="1" dirty="0"/>
              <a:t> </a:t>
            </a:r>
            <a:r>
              <a:rPr lang="en-US" sz="1800" b="1" dirty="0" err="1"/>
              <a:t>дополнителни</a:t>
            </a:r>
            <a:r>
              <a:rPr lang="en-US" sz="1800" b="1" dirty="0"/>
              <a:t> </a:t>
            </a:r>
            <a:r>
              <a:rPr lang="en-US" sz="1800" b="1" dirty="0" err="1"/>
              <a:t>ресурси</a:t>
            </a:r>
            <a:r>
              <a:rPr lang="en-US" sz="1800" b="1" dirty="0"/>
              <a:t> </a:t>
            </a:r>
            <a:r>
              <a:rPr lang="en-US" sz="1800" b="1" dirty="0" err="1"/>
              <a:t>на</a:t>
            </a:r>
            <a:r>
              <a:rPr lang="en-US" sz="1800" b="1" dirty="0"/>
              <a:t> </a:t>
            </a:r>
            <a:r>
              <a:rPr lang="en-US" sz="1800" b="1" dirty="0" err="1"/>
              <a:t>користење</a:t>
            </a:r>
            <a:r>
              <a:rPr lang="en-US" sz="1800" b="1" dirty="0"/>
              <a:t> </a:t>
            </a:r>
            <a:r>
              <a:rPr lang="en-US" sz="1800" b="1" dirty="0" err="1"/>
              <a:t>во</a:t>
            </a:r>
            <a:r>
              <a:rPr lang="en-US" sz="1800" b="1" dirty="0"/>
              <a:t> </a:t>
            </a:r>
            <a:r>
              <a:rPr lang="en-US" sz="1800" b="1" dirty="0" err="1"/>
              <a:t>локалната</a:t>
            </a:r>
            <a:r>
              <a:rPr lang="en-US" sz="1800" b="1" dirty="0"/>
              <a:t> </a:t>
            </a:r>
            <a:r>
              <a:rPr lang="en-US" sz="1800" b="1" dirty="0" err="1"/>
              <a:t>средина</a:t>
            </a:r>
            <a:r>
              <a:rPr lang="en-US" sz="1800" b="1" dirty="0"/>
              <a:t>.</a:t>
            </a:r>
            <a:endParaRPr lang="mk-MK" sz="1800" b="1" dirty="0"/>
          </a:p>
          <a:p>
            <a:pPr marL="203200" indent="0">
              <a:buNone/>
            </a:pPr>
            <a:r>
              <a:rPr lang="mk-MK" sz="1800" b="1" dirty="0"/>
              <a:t>      </a:t>
            </a:r>
            <a:r>
              <a:rPr lang="en-US" sz="1800" b="1" dirty="0" err="1"/>
              <a:t>Основна</a:t>
            </a:r>
            <a:r>
              <a:rPr lang="en-US" sz="1800" b="1" dirty="0"/>
              <a:t> </a:t>
            </a:r>
            <a:r>
              <a:rPr lang="en-US" sz="1800" b="1" dirty="0" err="1"/>
              <a:t>алатка</a:t>
            </a:r>
            <a:r>
              <a:rPr lang="en-US" sz="1800" b="1" dirty="0"/>
              <a:t> </a:t>
            </a:r>
            <a:r>
              <a:rPr lang="en-US" sz="1800" b="1" dirty="0" err="1"/>
              <a:t>во</a:t>
            </a:r>
            <a:r>
              <a:rPr lang="en-US" sz="1800" b="1" dirty="0"/>
              <a:t> </a:t>
            </a:r>
            <a:r>
              <a:rPr lang="en-US" sz="1800" b="1" dirty="0" err="1"/>
              <a:t>градењето</a:t>
            </a:r>
            <a:r>
              <a:rPr lang="en-US" sz="1800" b="1" dirty="0"/>
              <a:t> </a:t>
            </a:r>
            <a:r>
              <a:rPr lang="en-US" sz="1800" b="1" dirty="0" err="1"/>
              <a:t>развој</a:t>
            </a:r>
            <a:r>
              <a:rPr lang="en-US" sz="1800" b="1" dirty="0"/>
              <a:t> e </a:t>
            </a:r>
            <a:r>
              <a:rPr lang="en-US" sz="1800" b="1" dirty="0" err="1"/>
              <a:t>заснован</a:t>
            </a:r>
            <a:r>
              <a:rPr lang="en-US" sz="1800" b="1" dirty="0"/>
              <a:t> </a:t>
            </a:r>
            <a:r>
              <a:rPr lang="en-US" sz="1800" b="1" dirty="0" err="1"/>
              <a:t>на</a:t>
            </a:r>
            <a:r>
              <a:rPr lang="en-US" sz="1800" b="1" dirty="0"/>
              <a:t> </a:t>
            </a:r>
            <a:r>
              <a:rPr lang="en-US" sz="1800" b="1" dirty="0" err="1"/>
              <a:t>територија</a:t>
            </a:r>
            <a:r>
              <a:rPr lang="en-US" sz="1800" b="1" dirty="0"/>
              <a:t> </a:t>
            </a:r>
            <a:r>
              <a:rPr lang="en-US" sz="1800" b="1" dirty="0" err="1"/>
              <a:t>преку</a:t>
            </a:r>
            <a:r>
              <a:rPr lang="en-US" sz="1800" b="1" dirty="0"/>
              <a:t> </a:t>
            </a:r>
            <a:r>
              <a:rPr lang="en-US" sz="1800" b="1" dirty="0" err="1"/>
              <a:t>пристапот</a:t>
            </a:r>
            <a:r>
              <a:rPr lang="en-US" sz="1800" b="1" dirty="0"/>
              <a:t> </a:t>
            </a:r>
            <a:r>
              <a:rPr lang="en-US" sz="1800" b="1" i="1" dirty="0">
                <a:effectLst>
                  <a:outerShdw blurRad="38100" dist="38100" dir="2700000" algn="tl">
                    <a:srgbClr val="000000">
                      <a:alpha val="43137"/>
                    </a:srgbClr>
                  </a:outerShdw>
                </a:effectLst>
              </a:rPr>
              <a:t>ЛЕАДЕР</a:t>
            </a:r>
            <a:r>
              <a:rPr lang="en-US" sz="1800" b="1" dirty="0"/>
              <a:t>, е </a:t>
            </a:r>
            <a:r>
              <a:rPr lang="en-US" sz="1800" b="1" dirty="0" err="1"/>
              <a:t>Локалната</a:t>
            </a:r>
            <a:r>
              <a:rPr lang="en-US" sz="1800" b="1" dirty="0"/>
              <a:t> </a:t>
            </a:r>
            <a:r>
              <a:rPr lang="en-US" sz="1800" b="1" dirty="0" err="1"/>
              <a:t>акциона</a:t>
            </a:r>
            <a:r>
              <a:rPr lang="en-US" sz="1800" b="1" dirty="0"/>
              <a:t> </a:t>
            </a:r>
            <a:r>
              <a:rPr lang="en-US" sz="1800" b="1" dirty="0" err="1"/>
              <a:t>група</a:t>
            </a:r>
            <a:r>
              <a:rPr lang="en-US" sz="1800" b="1" dirty="0"/>
              <a:t> (ЛАГ), </a:t>
            </a:r>
            <a:r>
              <a:rPr lang="en-US" sz="1800" b="1" dirty="0" err="1"/>
              <a:t>преку</a:t>
            </a:r>
            <a:r>
              <a:rPr lang="en-US" sz="1800" b="1" dirty="0"/>
              <a:t> </a:t>
            </a:r>
            <a:r>
              <a:rPr lang="en-US" sz="1800" b="1" dirty="0" err="1"/>
              <a:t>која</a:t>
            </a:r>
            <a:r>
              <a:rPr lang="en-US" sz="1800" b="1" dirty="0"/>
              <a:t> </a:t>
            </a:r>
            <a:r>
              <a:rPr lang="en-US" sz="1800" b="1" dirty="0" err="1"/>
              <a:t>одлуките</a:t>
            </a:r>
            <a:r>
              <a:rPr lang="en-US" sz="1800" b="1" dirty="0"/>
              <a:t> </a:t>
            </a:r>
            <a:r>
              <a:rPr lang="en-US" sz="1800" b="1" dirty="0" err="1"/>
              <a:t>се</a:t>
            </a:r>
            <a:r>
              <a:rPr lang="en-US" sz="1800" b="1" dirty="0"/>
              <a:t> </a:t>
            </a:r>
            <a:r>
              <a:rPr lang="en-US" sz="1800" b="1" dirty="0" err="1"/>
              <a:t>носат</a:t>
            </a:r>
            <a:r>
              <a:rPr lang="en-US" sz="1800" b="1" dirty="0"/>
              <a:t> </a:t>
            </a:r>
            <a:r>
              <a:rPr lang="en-US" sz="1800" b="1" dirty="0" err="1"/>
              <a:t>со</a:t>
            </a:r>
            <a:r>
              <a:rPr lang="en-US" sz="1800" b="1" dirty="0"/>
              <a:t> </a:t>
            </a:r>
            <a:r>
              <a:rPr lang="en-US" sz="1800" b="1" dirty="0" err="1"/>
              <a:t>вклучување</a:t>
            </a:r>
            <a:r>
              <a:rPr lang="en-US" sz="1800" b="1" dirty="0"/>
              <a:t> </a:t>
            </a:r>
            <a:r>
              <a:rPr lang="en-US" sz="1800" b="1" dirty="0" err="1"/>
              <a:t>на</a:t>
            </a:r>
            <a:r>
              <a:rPr lang="en-US" sz="1800" b="1" dirty="0"/>
              <a:t> </a:t>
            </a:r>
            <a:r>
              <a:rPr lang="en-US" sz="1800" b="1" dirty="0" err="1"/>
              <a:t>локални</a:t>
            </a:r>
            <a:r>
              <a:rPr lang="en-US" sz="1800" b="1" dirty="0"/>
              <a:t> </a:t>
            </a:r>
            <a:r>
              <a:rPr lang="en-US" sz="1800" b="1" dirty="0" err="1"/>
              <a:t>претставници</a:t>
            </a:r>
            <a:r>
              <a:rPr lang="en-US" sz="1800" b="1" dirty="0"/>
              <a:t>.</a:t>
            </a:r>
            <a:endParaRPr lang="mk-MK" sz="1800" b="1" dirty="0"/>
          </a:p>
          <a:p>
            <a:pPr marL="203200" indent="0">
              <a:buNone/>
            </a:pPr>
            <a:r>
              <a:rPr lang="mk-MK" sz="1800" b="1" dirty="0"/>
              <a:t>      </a:t>
            </a:r>
            <a:r>
              <a:rPr lang="en-US" sz="1800" b="1" dirty="0" err="1"/>
              <a:t>Ваквиот</a:t>
            </a:r>
            <a:r>
              <a:rPr lang="en-US" sz="1800" b="1" dirty="0"/>
              <a:t> </a:t>
            </a:r>
            <a:r>
              <a:rPr lang="en-US" sz="1800" b="1" dirty="0" err="1"/>
              <a:t>начин</a:t>
            </a:r>
            <a:r>
              <a:rPr lang="en-US" sz="1800" b="1" dirty="0"/>
              <a:t> </a:t>
            </a:r>
            <a:r>
              <a:rPr lang="en-US" sz="1800" b="1" dirty="0" err="1"/>
              <a:t>на</a:t>
            </a:r>
            <a:r>
              <a:rPr lang="en-US" sz="1800" b="1" dirty="0"/>
              <a:t> </a:t>
            </a:r>
            <a:r>
              <a:rPr lang="en-US" sz="1800" b="1" dirty="0" err="1"/>
              <a:t>размислување</a:t>
            </a:r>
            <a:r>
              <a:rPr lang="en-US" sz="1800" b="1" dirty="0"/>
              <a:t> </a:t>
            </a:r>
            <a:r>
              <a:rPr lang="en-US" sz="1800" b="1" dirty="0" err="1"/>
              <a:t>бил</a:t>
            </a:r>
            <a:r>
              <a:rPr lang="en-US" sz="1800" b="1" dirty="0"/>
              <a:t> </a:t>
            </a:r>
            <a:r>
              <a:rPr lang="en-US" sz="1800" b="1" dirty="0" err="1"/>
              <a:t>сосем</a:t>
            </a:r>
            <a:r>
              <a:rPr lang="en-US" sz="1800" b="1" dirty="0"/>
              <a:t> </a:t>
            </a:r>
            <a:r>
              <a:rPr lang="en-US" sz="1800" b="1" dirty="0" err="1"/>
              <a:t>нов</a:t>
            </a:r>
            <a:r>
              <a:rPr lang="en-US" sz="1800" b="1" dirty="0"/>
              <a:t> </a:t>
            </a:r>
            <a:r>
              <a:rPr lang="en-US" sz="1800" b="1" dirty="0" err="1"/>
              <a:t>во</a:t>
            </a:r>
            <a:r>
              <a:rPr lang="en-US" sz="1800" b="1" dirty="0"/>
              <a:t> 1990 </a:t>
            </a:r>
            <a:r>
              <a:rPr lang="en-US" sz="1800" b="1" dirty="0" err="1"/>
              <a:t>година</a:t>
            </a:r>
            <a:r>
              <a:rPr lang="en-US" sz="1800" b="1" dirty="0"/>
              <a:t>, </a:t>
            </a:r>
            <a:r>
              <a:rPr lang="en-US" sz="1800" b="1" dirty="0" err="1"/>
              <a:t>кога</a:t>
            </a:r>
            <a:r>
              <a:rPr lang="en-US" sz="1800" b="1" dirty="0"/>
              <a:t> </a:t>
            </a:r>
            <a:r>
              <a:rPr lang="en-US" sz="1800" b="1" dirty="0" err="1"/>
              <a:t>бил</a:t>
            </a:r>
            <a:r>
              <a:rPr lang="en-US" sz="1800" b="1" dirty="0"/>
              <a:t> </a:t>
            </a:r>
            <a:r>
              <a:rPr lang="en-US" sz="1800" b="1" dirty="0" err="1"/>
              <a:t>предложен</a:t>
            </a:r>
            <a:r>
              <a:rPr lang="en-US" sz="1800" b="1" dirty="0"/>
              <a:t> </a:t>
            </a:r>
            <a:r>
              <a:rPr lang="en-US" sz="1800" b="1" dirty="0" err="1"/>
              <a:t>од</a:t>
            </a:r>
            <a:r>
              <a:rPr lang="en-US" sz="1800" b="1" dirty="0"/>
              <a:t> </a:t>
            </a:r>
            <a:r>
              <a:rPr lang="en-US" sz="1800" b="1" dirty="0" err="1"/>
              <a:t>група</a:t>
            </a:r>
            <a:r>
              <a:rPr lang="en-US" sz="1800" b="1" dirty="0"/>
              <a:t> </a:t>
            </a:r>
            <a:r>
              <a:rPr lang="en-US" sz="1800" b="1" dirty="0" err="1"/>
              <a:t>службеници</a:t>
            </a:r>
            <a:r>
              <a:rPr lang="en-US" sz="1800" b="1" dirty="0"/>
              <a:t> </a:t>
            </a:r>
            <a:r>
              <a:rPr lang="en-US" sz="1800" b="1" dirty="0" err="1"/>
              <a:t>во</a:t>
            </a:r>
            <a:r>
              <a:rPr lang="en-US" sz="1800" b="1" dirty="0"/>
              <a:t> </a:t>
            </a:r>
            <a:r>
              <a:rPr lang="en-US" sz="1800" b="1" dirty="0" err="1"/>
              <a:t>Европската</a:t>
            </a:r>
            <a:r>
              <a:rPr lang="en-US" sz="1800" b="1" dirty="0"/>
              <a:t> </a:t>
            </a:r>
            <a:r>
              <a:rPr lang="en-US" sz="1800" b="1" dirty="0" err="1"/>
              <a:t>комисија</a:t>
            </a:r>
            <a:r>
              <a:rPr lang="en-US" sz="1800" b="1" dirty="0"/>
              <a:t>. </a:t>
            </a:r>
            <a:r>
              <a:rPr lang="en-US" sz="1800" b="1" dirty="0" err="1"/>
              <a:t>Во</a:t>
            </a:r>
            <a:r>
              <a:rPr lang="en-US" sz="1800" b="1" dirty="0"/>
              <a:t> </a:t>
            </a:r>
            <a:r>
              <a:rPr lang="en-US" sz="1800" b="1" dirty="0" err="1"/>
              <a:t>експерименталниот</a:t>
            </a:r>
            <a:r>
              <a:rPr lang="en-US" sz="1800" b="1" dirty="0"/>
              <a:t> </a:t>
            </a:r>
            <a:r>
              <a:rPr lang="en-US" sz="1800" b="1" dirty="0" err="1"/>
              <a:t>период</a:t>
            </a:r>
            <a:r>
              <a:rPr lang="en-US" sz="1800" b="1" dirty="0"/>
              <a:t>, 1991-1993, </a:t>
            </a:r>
            <a:r>
              <a:rPr lang="en-US" sz="1800" b="1" dirty="0" err="1"/>
              <a:t>во</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биле</a:t>
            </a:r>
            <a:r>
              <a:rPr lang="en-US" sz="1800" b="1" dirty="0"/>
              <a:t> </a:t>
            </a:r>
            <a:r>
              <a:rPr lang="en-US" sz="1800" b="1" dirty="0" err="1"/>
              <a:t>вклучени</a:t>
            </a:r>
            <a:r>
              <a:rPr lang="en-US" sz="1800" b="1" dirty="0"/>
              <a:t> 217 </a:t>
            </a:r>
            <a:r>
              <a:rPr lang="en-US" sz="1800" b="1" dirty="0" err="1"/>
              <a:t>регони</a:t>
            </a:r>
            <a:r>
              <a:rPr lang="en-US" sz="1800" b="1" dirty="0"/>
              <a:t>, </a:t>
            </a:r>
            <a:r>
              <a:rPr lang="en-US" sz="1800" b="1" dirty="0" err="1"/>
              <a:t>од</a:t>
            </a:r>
            <a:r>
              <a:rPr lang="en-US" sz="1800" b="1" dirty="0"/>
              <a:t> </a:t>
            </a:r>
            <a:r>
              <a:rPr lang="en-US" sz="1800" b="1" dirty="0" err="1"/>
              <a:t>неразвиени</a:t>
            </a:r>
            <a:r>
              <a:rPr lang="en-US" sz="1800" b="1" dirty="0"/>
              <a:t> </a:t>
            </a:r>
            <a:r>
              <a:rPr lang="en-US" sz="1800" b="1" dirty="0" err="1"/>
              <a:t>рурални</a:t>
            </a:r>
            <a:r>
              <a:rPr lang="en-US" sz="1800" b="1" dirty="0"/>
              <a:t> </a:t>
            </a:r>
            <a:r>
              <a:rPr lang="en-US" sz="1800" b="1" dirty="0" err="1"/>
              <a:t>области</a:t>
            </a:r>
            <a:r>
              <a:rPr lang="en-US" sz="1800" b="1" dirty="0"/>
              <a:t>. </a:t>
            </a:r>
            <a:r>
              <a:rPr lang="en-US" sz="1800" b="1" dirty="0" err="1"/>
              <a:t>Слична</a:t>
            </a:r>
            <a:r>
              <a:rPr lang="en-US" sz="1800" b="1" dirty="0"/>
              <a:t> </a:t>
            </a:r>
            <a:r>
              <a:rPr lang="en-US" sz="1800" b="1" dirty="0" err="1"/>
              <a:t>била</a:t>
            </a:r>
            <a:r>
              <a:rPr lang="en-US" sz="1800" b="1" dirty="0"/>
              <a:t> </a:t>
            </a:r>
            <a:r>
              <a:rPr lang="en-US" sz="1800" b="1" dirty="0" err="1"/>
              <a:t>состојбата</a:t>
            </a:r>
            <a:r>
              <a:rPr lang="en-US" sz="1800" b="1" dirty="0"/>
              <a:t> и </a:t>
            </a:r>
            <a:r>
              <a:rPr lang="en-US" sz="1800" b="1" dirty="0" err="1"/>
              <a:t>во</a:t>
            </a:r>
            <a:r>
              <a:rPr lang="en-US" sz="1800" b="1" dirty="0"/>
              <a:t> </a:t>
            </a:r>
            <a:r>
              <a:rPr lang="en-US" sz="1800" b="1" dirty="0" err="1"/>
              <a:t>периодот</a:t>
            </a:r>
            <a:r>
              <a:rPr lang="en-US" sz="1800" b="1" dirty="0"/>
              <a:t> </a:t>
            </a:r>
            <a:r>
              <a:rPr lang="en-US" sz="1800" b="1" dirty="0" err="1"/>
              <a:t>од</a:t>
            </a:r>
            <a:r>
              <a:rPr lang="en-US" sz="1800" b="1" dirty="0"/>
              <a:t> 1994 </a:t>
            </a:r>
            <a:r>
              <a:rPr lang="en-US" sz="1800" b="1" dirty="0" err="1"/>
              <a:t>до</a:t>
            </a:r>
            <a:r>
              <a:rPr lang="en-US" sz="1800" b="1" dirty="0"/>
              <a:t> 1999. </a:t>
            </a:r>
            <a:endParaRPr lang="mk-MK" sz="1800" b="1" dirty="0"/>
          </a:p>
          <a:p>
            <a:pPr marL="203200" indent="0">
              <a:buNone/>
            </a:pPr>
            <a:r>
              <a:rPr lang="mk-MK" sz="1800" b="1" dirty="0"/>
              <a:t>     </a:t>
            </a:r>
            <a:r>
              <a:rPr lang="en-US" sz="1800" b="1" dirty="0" err="1"/>
              <a:t>Од</a:t>
            </a:r>
            <a:r>
              <a:rPr lang="en-US" sz="1800" b="1" dirty="0"/>
              <a:t> 2000 </a:t>
            </a:r>
            <a:r>
              <a:rPr lang="en-US" sz="1800" b="1" dirty="0" err="1"/>
              <a:t>до</a:t>
            </a:r>
            <a:r>
              <a:rPr lang="en-US" sz="1800" b="1" dirty="0"/>
              <a:t> 2006 </a:t>
            </a:r>
            <a:r>
              <a:rPr lang="en-US" sz="1800" b="1" dirty="0" err="1"/>
              <a:t>година</a:t>
            </a:r>
            <a:r>
              <a:rPr lang="en-US" sz="1800" b="1" dirty="0"/>
              <a:t>, </a:t>
            </a:r>
            <a:r>
              <a:rPr lang="en-US" sz="1800" b="1" dirty="0" err="1"/>
              <a:t>врз</a:t>
            </a:r>
            <a:r>
              <a:rPr lang="en-US" sz="1800" b="1" dirty="0"/>
              <a:t> </a:t>
            </a:r>
            <a:r>
              <a:rPr lang="en-US" sz="1800" b="1" dirty="0" err="1"/>
              <a:t>основа</a:t>
            </a:r>
            <a:r>
              <a:rPr lang="en-US" sz="1800" b="1" dirty="0"/>
              <a:t> </a:t>
            </a:r>
            <a:r>
              <a:rPr lang="en-US" sz="1800" b="1" dirty="0" err="1"/>
              <a:t>на</a:t>
            </a:r>
            <a:r>
              <a:rPr lang="en-US" sz="1800" b="1" dirty="0"/>
              <a:t> </a:t>
            </a:r>
            <a:r>
              <a:rPr lang="en-US" sz="1800" b="1" dirty="0" err="1"/>
              <a:t>охрабрувачките</a:t>
            </a:r>
            <a:r>
              <a:rPr lang="en-US" sz="1800" b="1" dirty="0"/>
              <a:t> </a:t>
            </a:r>
            <a:r>
              <a:rPr lang="en-US" sz="1800" b="1" dirty="0" err="1"/>
              <a:t>резултати</a:t>
            </a:r>
            <a:r>
              <a:rPr lang="en-US" sz="1800" b="1" dirty="0"/>
              <a:t>, </a:t>
            </a:r>
            <a:r>
              <a:rPr lang="en-US" sz="1800" b="1" dirty="0" err="1"/>
              <a:t>методот</a:t>
            </a:r>
            <a:r>
              <a:rPr lang="en-US" sz="1800" b="1" dirty="0"/>
              <a:t>, </a:t>
            </a:r>
            <a:r>
              <a:rPr lang="en-US" sz="1800" b="1" dirty="0" err="1"/>
              <a:t>кој</a:t>
            </a:r>
            <a:r>
              <a:rPr lang="en-US" sz="1800" b="1" dirty="0"/>
              <a:t> </a:t>
            </a:r>
            <a:r>
              <a:rPr lang="en-US" sz="1800" b="1" dirty="0" err="1"/>
              <a:t>дотогаш</a:t>
            </a:r>
            <a:r>
              <a:rPr lang="en-US" sz="1800" b="1" dirty="0"/>
              <a:t> </a:t>
            </a:r>
            <a:r>
              <a:rPr lang="en-US" sz="1800" b="1" dirty="0" err="1"/>
              <a:t>бил</a:t>
            </a:r>
            <a:r>
              <a:rPr lang="en-US" sz="1800" b="1" dirty="0"/>
              <a:t> </a:t>
            </a:r>
            <a:r>
              <a:rPr lang="en-US" sz="1800" b="1" dirty="0" err="1"/>
              <a:t>применуван</a:t>
            </a:r>
            <a:r>
              <a:rPr lang="en-US" sz="1800" b="1" dirty="0"/>
              <a:t> </a:t>
            </a:r>
            <a:r>
              <a:rPr lang="en-US" sz="1800" b="1" dirty="0" err="1"/>
              <a:t>само</a:t>
            </a:r>
            <a:r>
              <a:rPr lang="en-US" sz="1800" b="1" dirty="0"/>
              <a:t> </a:t>
            </a:r>
            <a:r>
              <a:rPr lang="en-US" sz="1800" b="1" dirty="0" err="1"/>
              <a:t>за</a:t>
            </a:r>
            <a:r>
              <a:rPr lang="en-US" sz="1800" b="1" dirty="0"/>
              <a:t> </a:t>
            </a:r>
            <a:r>
              <a:rPr lang="en-US" sz="1800" b="1" dirty="0" err="1"/>
              <a:t>неразвиените</a:t>
            </a:r>
            <a:r>
              <a:rPr lang="en-US" sz="1800" b="1" dirty="0"/>
              <a:t> </a:t>
            </a:r>
            <a:r>
              <a:rPr lang="en-US" sz="1800" b="1" dirty="0" err="1"/>
              <a:t>рурални</a:t>
            </a:r>
            <a:r>
              <a:rPr lang="en-US" sz="1800" b="1" dirty="0"/>
              <a:t> </a:t>
            </a:r>
            <a:r>
              <a:rPr lang="en-US" sz="1800" b="1" dirty="0" err="1"/>
              <a:t>области</a:t>
            </a:r>
            <a:r>
              <a:rPr lang="en-US" sz="1800" b="1" dirty="0"/>
              <a:t>, </a:t>
            </a:r>
            <a:r>
              <a:rPr lang="en-US" sz="1800" b="1" dirty="0" err="1"/>
              <a:t>бил</a:t>
            </a:r>
            <a:r>
              <a:rPr lang="en-US" sz="1800" b="1" dirty="0"/>
              <a:t> </a:t>
            </a:r>
            <a:r>
              <a:rPr lang="en-US" sz="1800" b="1" dirty="0" err="1"/>
              <a:t>проширен</a:t>
            </a:r>
            <a:r>
              <a:rPr lang="en-US" sz="1800" b="1" dirty="0"/>
              <a:t> </a:t>
            </a:r>
            <a:r>
              <a:rPr lang="en-US" sz="1800" b="1" dirty="0" err="1"/>
              <a:t>на</a:t>
            </a:r>
            <a:r>
              <a:rPr lang="en-US" sz="1800" b="1" dirty="0"/>
              <a:t> </a:t>
            </a:r>
            <a:r>
              <a:rPr lang="en-US" sz="1800" b="1" dirty="0" err="1"/>
              <a:t>сите</a:t>
            </a:r>
            <a:r>
              <a:rPr lang="en-US" sz="1800" b="1" dirty="0"/>
              <a:t> </a:t>
            </a:r>
            <a:r>
              <a:rPr lang="en-US" sz="1800" b="1" dirty="0" err="1"/>
              <a:t>видови</a:t>
            </a:r>
            <a:r>
              <a:rPr lang="en-US" sz="1800" b="1" dirty="0"/>
              <a:t> </a:t>
            </a:r>
            <a:r>
              <a:rPr lang="en-US" sz="1800" b="1" dirty="0" err="1"/>
              <a:t>рурални</a:t>
            </a:r>
            <a:r>
              <a:rPr lang="en-US" sz="1800" b="1" dirty="0"/>
              <a:t> </a:t>
            </a:r>
            <a:r>
              <a:rPr lang="en-US" sz="1800" b="1" dirty="0" err="1"/>
              <a:t>средини</a:t>
            </a:r>
            <a:r>
              <a:rPr lang="en-US" sz="1800" b="1" dirty="0"/>
              <a:t>. </a:t>
            </a:r>
            <a:endParaRPr lang="mk-MK" sz="1800" b="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8187" y="5805264"/>
            <a:ext cx="78581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29417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mk-MK" dirty="0"/>
            </a:br>
            <a:br>
              <a:rPr lang="en-US" dirty="0"/>
            </a:br>
            <a:br>
              <a:rPr lang="en-US" dirty="0"/>
            </a:br>
            <a:br>
              <a:rPr lang="en-US" dirty="0"/>
            </a:br>
            <a:br>
              <a:rPr lang="en-US" dirty="0"/>
            </a:br>
            <a:br>
              <a:rPr lang="en-US" dirty="0"/>
            </a:br>
            <a:br>
              <a:rPr lang="en-US" dirty="0"/>
            </a:br>
            <a:r>
              <a:rPr lang="mk-MK" dirty="0"/>
              <a:t>РЕАЛИЗИРАНИ И АКТИВНИ ПРОЕКТРИ 2015год-2017год</a:t>
            </a:r>
          </a:p>
        </p:txBody>
      </p:sp>
      <p:sp>
        <p:nvSpPr>
          <p:cNvPr id="3" name="Text Placeholder 2"/>
          <p:cNvSpPr>
            <a:spLocks noGrp="1"/>
          </p:cNvSpPr>
          <p:nvPr>
            <p:ph type="body" idx="1"/>
          </p:nvPr>
        </p:nvSpPr>
        <p:spPr>
          <a:xfrm>
            <a:off x="0" y="5013176"/>
            <a:ext cx="9144000" cy="1512168"/>
          </a:xfrm>
        </p:spPr>
        <p:txBody>
          <a:bodyPr/>
          <a:lstStyle/>
          <a:p>
            <a:pPr marL="203200" indent="0">
              <a:buNone/>
            </a:pPr>
            <a:endParaRPr lang="mk-MK"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29605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9"/>
          </a:xfrm>
        </p:spPr>
        <p:txBody>
          <a:bodyPr/>
          <a:lstStyle/>
          <a:p>
            <a:pPr marL="203200" indent="0">
              <a:buNone/>
            </a:pPr>
            <a:endParaRPr lang="mk-MK"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656"/>
            <a:ext cx="9144000"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5879" y="5672158"/>
            <a:ext cx="2588121" cy="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672158"/>
            <a:ext cx="3048000" cy="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5672158"/>
            <a:ext cx="1152128" cy="888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65342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9"/>
          </a:xfrm>
        </p:spPr>
        <p:txBody>
          <a:bodyPr/>
          <a:lstStyle/>
          <a:p>
            <a:pPr marL="203200" indent="0">
              <a:buNone/>
            </a:pPr>
            <a:r>
              <a:rPr lang="ru-RU" sz="1800" b="1" dirty="0"/>
              <a:t>Целите на физибилити студијата се: </a:t>
            </a:r>
          </a:p>
          <a:p>
            <a:pPr marL="203200" indent="0">
              <a:buNone/>
            </a:pPr>
            <a:r>
              <a:rPr lang="ru-RU" sz="1800" b="1" dirty="0"/>
              <a:t>– Идентификација и формулирање на алтернативни можности за процесирање на јаболка </a:t>
            </a:r>
          </a:p>
          <a:p>
            <a:pPr marL="203200" indent="0">
              <a:buNone/>
            </a:pPr>
            <a:r>
              <a:rPr lang="ru-RU" sz="1800" b="1" dirty="0"/>
              <a:t>– Формулирање на самите бизнис концепти, пазарната и оперативната стратегија </a:t>
            </a:r>
          </a:p>
          <a:p>
            <a:pPr marL="203200" indent="0">
              <a:buNone/>
            </a:pPr>
            <a:r>
              <a:rPr lang="ru-RU" sz="1800" b="1" dirty="0"/>
              <a:t>– Подготовка на детални финансиски модели и финансиска оценка на бизнис можностите </a:t>
            </a:r>
          </a:p>
          <a:p>
            <a:pPr marL="203200" indent="0">
              <a:buNone/>
            </a:pPr>
            <a:endParaRPr lang="ru-RU" sz="1800" b="1" dirty="0"/>
          </a:p>
          <a:p>
            <a:pPr marL="203200" indent="0">
              <a:buNone/>
            </a:pPr>
            <a:r>
              <a:rPr lang="ru-RU" sz="1800" b="1" dirty="0"/>
              <a:t>Сумарни прикази на физибилити студиите за:</a:t>
            </a:r>
          </a:p>
          <a:p>
            <a:pPr marL="203200" indent="0">
              <a:buNone/>
            </a:pPr>
            <a:r>
              <a:rPr lang="mk-MK" sz="1800" b="1" dirty="0"/>
              <a:t>•Производство на јаболков сок</a:t>
            </a:r>
          </a:p>
          <a:p>
            <a:pPr marL="203200" indent="0">
              <a:buNone/>
            </a:pPr>
            <a:r>
              <a:rPr lang="mk-MK" sz="1800" b="1" dirty="0"/>
              <a:t>•Производство на јаболково вино -</a:t>
            </a:r>
            <a:r>
              <a:rPr lang="en-US" sz="1800" b="1" dirty="0"/>
              <a:t>Cider</a:t>
            </a:r>
          </a:p>
          <a:p>
            <a:pPr marL="203200" indent="0">
              <a:buNone/>
            </a:pPr>
            <a:r>
              <a:rPr lang="mk-MK" sz="1800" b="1" dirty="0"/>
              <a:t>•Производство на јаболково вино и оцет комбинирано</a:t>
            </a:r>
          </a:p>
          <a:p>
            <a:pPr marL="203200" indent="0">
              <a:buNone/>
            </a:pPr>
            <a:r>
              <a:rPr lang="mk-MK" sz="1800" b="1" dirty="0"/>
              <a:t>•Производство на јаболкова ракија</a:t>
            </a:r>
          </a:p>
          <a:p>
            <a:pPr marL="203200" indent="0">
              <a:buNone/>
            </a:pPr>
            <a:r>
              <a:rPr lang="mk-MK" sz="1800" b="1" dirty="0"/>
              <a:t>•Производство на јаболков чипс</a:t>
            </a:r>
            <a:br>
              <a:rPr lang="mk-MK" sz="1800" b="1" dirty="0"/>
            </a:br>
            <a:r>
              <a:rPr lang="mk-MK" sz="1800" b="1" dirty="0"/>
              <a:t>•Производство на масло од семки од јаболка</a:t>
            </a:r>
          </a:p>
          <a:p>
            <a:pPr marL="203200" indent="0">
              <a:buNone/>
            </a:pPr>
            <a:r>
              <a:rPr lang="mk-MK" sz="1800" b="1" dirty="0"/>
              <a:t>•Производство на јаболков концентрат</a:t>
            </a:r>
          </a:p>
          <a:p>
            <a:pPr marL="203200" indent="0">
              <a:buNone/>
            </a:pPr>
            <a:endParaRPr lang="ru-RU" sz="1800" b="1" dirty="0"/>
          </a:p>
          <a:p>
            <a:pPr marL="203200" indent="0">
              <a:buNone/>
            </a:pPr>
            <a:r>
              <a:rPr lang="mk-MK" sz="1800" b="1" dirty="0"/>
              <a:t>Преспанскиот регион располага со приближно 4,000 ха јаболкови насади, со проценето просечно годишно производство од 100-120,000 тони </a:t>
            </a:r>
          </a:p>
          <a:p>
            <a:pPr marL="203200" indent="0">
              <a:buNone/>
            </a:pPr>
            <a:endParaRPr lang="mk-MK" sz="18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02261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9"/>
          </a:xfrm>
        </p:spPr>
        <p:txBody>
          <a:bodyPr/>
          <a:lstStyle/>
          <a:p>
            <a:pPr marL="203200" indent="0">
              <a:buNone/>
            </a:pPr>
            <a:endParaRPr lang="mk-MK" sz="1800" dirty="0"/>
          </a:p>
        </p:txBody>
      </p:sp>
      <p:pic>
        <p:nvPicPr>
          <p:cNvPr id="3" name="Picture 2" descr="C:\Users\Vlade\Desktop\ja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303213"/>
            <a:ext cx="9180513" cy="658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2440" y="620688"/>
            <a:ext cx="611559" cy="42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60880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203200" indent="0">
              <a:buNone/>
            </a:pPr>
            <a:endParaRPr lang="mk-MK"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52012"/>
            <a:ext cx="9144000" cy="6101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2426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r>
              <a:rPr lang="mk-MK" sz="1600" b="1" dirty="0"/>
              <a:t>     </a:t>
            </a:r>
            <a:r>
              <a:rPr lang="en-US" sz="1600" b="1" dirty="0" err="1"/>
              <a:t>Преспанскиот</a:t>
            </a:r>
            <a:r>
              <a:rPr lang="en-US" sz="1600" b="1" dirty="0"/>
              <a:t> </a:t>
            </a:r>
            <a:r>
              <a:rPr lang="en-US" sz="1600" b="1" dirty="0" err="1"/>
              <a:t>регион</a:t>
            </a:r>
            <a:r>
              <a:rPr lang="en-US" sz="1600" b="1" dirty="0"/>
              <a:t> </a:t>
            </a:r>
            <a:r>
              <a:rPr lang="en-US" sz="1600" b="1" dirty="0" err="1"/>
              <a:t>изобилува</a:t>
            </a:r>
            <a:r>
              <a:rPr lang="en-US" sz="1600" b="1" dirty="0"/>
              <a:t> </a:t>
            </a:r>
            <a:r>
              <a:rPr lang="en-US" sz="1600" b="1" dirty="0" err="1"/>
              <a:t>со</a:t>
            </a:r>
            <a:r>
              <a:rPr lang="en-US" sz="1600" b="1" dirty="0"/>
              <a:t> </a:t>
            </a:r>
            <a:r>
              <a:rPr lang="en-US" sz="1600" b="1" dirty="0" err="1"/>
              <a:t>потенцијал</a:t>
            </a:r>
            <a:r>
              <a:rPr lang="en-US" sz="1600" b="1" dirty="0"/>
              <a:t> </a:t>
            </a:r>
            <a:r>
              <a:rPr lang="en-US" sz="1600" b="1" dirty="0" err="1"/>
              <a:t>за</a:t>
            </a:r>
            <a:r>
              <a:rPr lang="en-US" sz="1600" b="1" dirty="0"/>
              <a:t> </a:t>
            </a:r>
            <a:r>
              <a:rPr lang="en-US" sz="1600" b="1" dirty="0" err="1"/>
              <a:t>туристички</a:t>
            </a:r>
            <a:r>
              <a:rPr lang="en-US" sz="1600" b="1" dirty="0"/>
              <a:t> </a:t>
            </a:r>
            <a:r>
              <a:rPr lang="en-US" sz="1600" b="1" dirty="0" err="1"/>
              <a:t>активности</a:t>
            </a:r>
            <a:r>
              <a:rPr lang="en-US" sz="1600" b="1" dirty="0"/>
              <a:t>, </a:t>
            </a:r>
            <a:r>
              <a:rPr lang="en-US" sz="1600" b="1" dirty="0" err="1"/>
              <a:t>особено</a:t>
            </a:r>
            <a:r>
              <a:rPr lang="en-US" sz="1600" b="1" dirty="0"/>
              <a:t> </a:t>
            </a:r>
            <a:r>
              <a:rPr lang="en-US" sz="1600" b="1" dirty="0" err="1"/>
              <a:t>во</a:t>
            </a:r>
            <a:r>
              <a:rPr lang="en-US" sz="1600" b="1" dirty="0"/>
              <a:t> </a:t>
            </a:r>
            <a:r>
              <a:rPr lang="en-US" sz="1600" b="1" dirty="0" err="1"/>
              <a:t>полето</a:t>
            </a:r>
            <a:r>
              <a:rPr lang="en-US" sz="1600" b="1" dirty="0"/>
              <a:t> </a:t>
            </a:r>
            <a:r>
              <a:rPr lang="en-US" sz="1600" b="1" dirty="0" err="1"/>
              <a:t>на</a:t>
            </a:r>
            <a:r>
              <a:rPr lang="en-US" sz="1600" b="1" dirty="0"/>
              <a:t> </a:t>
            </a:r>
            <a:r>
              <a:rPr lang="en-US" sz="1600" b="1" dirty="0" err="1"/>
              <a:t>активниот</a:t>
            </a:r>
            <a:r>
              <a:rPr lang="en-US" sz="1600" b="1" dirty="0"/>
              <a:t> </a:t>
            </a:r>
            <a:r>
              <a:rPr lang="en-US" sz="1600" b="1" dirty="0" err="1"/>
              <a:t>туризам</a:t>
            </a:r>
            <a:r>
              <a:rPr lang="en-US" sz="1600" b="1" dirty="0"/>
              <a:t> </a:t>
            </a:r>
            <a:r>
              <a:rPr lang="mk-MK" sz="1600" b="1" dirty="0"/>
              <a:t>  </a:t>
            </a:r>
            <a:r>
              <a:rPr lang="en-US" sz="1600" b="1" dirty="0" err="1"/>
              <a:t>вид</a:t>
            </a:r>
            <a:r>
              <a:rPr lang="en-US" sz="1600" b="1" dirty="0"/>
              <a:t> </a:t>
            </a:r>
            <a:r>
              <a:rPr lang="en-US" sz="1600" b="1" dirty="0" err="1"/>
              <a:t>на</a:t>
            </a:r>
            <a:r>
              <a:rPr lang="en-US" sz="1600" b="1" dirty="0"/>
              <a:t> </a:t>
            </a:r>
            <a:r>
              <a:rPr lang="en-US" sz="1600" b="1" dirty="0" err="1"/>
              <a:t>туризам</a:t>
            </a:r>
            <a:r>
              <a:rPr lang="en-US" sz="1600" b="1" dirty="0"/>
              <a:t> </a:t>
            </a:r>
            <a:r>
              <a:rPr lang="en-US" sz="1600" b="1" dirty="0" err="1"/>
              <a:t>кој</a:t>
            </a:r>
            <a:r>
              <a:rPr lang="en-US" sz="1600" b="1" dirty="0"/>
              <a:t> </a:t>
            </a:r>
            <a:r>
              <a:rPr lang="en-US" sz="1600" b="1" dirty="0" err="1"/>
              <a:t>ги</a:t>
            </a:r>
            <a:r>
              <a:rPr lang="en-US" sz="1600" b="1" dirty="0"/>
              <a:t> </a:t>
            </a:r>
            <a:r>
              <a:rPr lang="en-US" sz="1600" b="1" dirty="0" err="1"/>
              <a:t>комбинира</a:t>
            </a:r>
            <a:r>
              <a:rPr lang="en-US" sz="1600" b="1" dirty="0"/>
              <a:t> </a:t>
            </a:r>
            <a:r>
              <a:rPr lang="en-US" sz="1600" b="1" dirty="0" err="1"/>
              <a:t>елементите</a:t>
            </a:r>
            <a:r>
              <a:rPr lang="en-US" sz="1600" b="1" dirty="0"/>
              <a:t>  </a:t>
            </a:r>
            <a:r>
              <a:rPr lang="en-US" sz="1600" b="1" dirty="0" err="1"/>
              <a:t>на</a:t>
            </a:r>
            <a:r>
              <a:rPr lang="en-US" sz="1600" b="1" dirty="0"/>
              <a:t>  </a:t>
            </a:r>
            <a:r>
              <a:rPr lang="en-US" sz="1600" b="1" dirty="0" err="1"/>
              <a:t>култура</a:t>
            </a:r>
            <a:r>
              <a:rPr lang="en-US" sz="1600" b="1" dirty="0"/>
              <a:t>, </a:t>
            </a:r>
            <a:r>
              <a:rPr lang="en-US" sz="1600" b="1" dirty="0" err="1"/>
              <a:t>природа</a:t>
            </a:r>
            <a:r>
              <a:rPr lang="en-US" sz="1600" b="1" dirty="0"/>
              <a:t> и </a:t>
            </a:r>
            <a:r>
              <a:rPr lang="en-US" sz="1600" b="1" dirty="0" err="1"/>
              <a:t>авантура</a:t>
            </a:r>
            <a:r>
              <a:rPr lang="en-US" sz="1600" b="1" dirty="0"/>
              <a:t>. </a:t>
            </a:r>
            <a:r>
              <a:rPr lang="en-US" sz="1600" b="1" dirty="0" err="1"/>
              <a:t>Сепак</a:t>
            </a:r>
            <a:r>
              <a:rPr lang="en-US" sz="1600" b="1" dirty="0"/>
              <a:t>, </a:t>
            </a:r>
            <a:r>
              <a:rPr lang="en-US" sz="1600" b="1" dirty="0" err="1"/>
              <a:t>во</a:t>
            </a:r>
            <a:r>
              <a:rPr lang="en-US" sz="1600" b="1" dirty="0"/>
              <a:t> </a:t>
            </a:r>
            <a:r>
              <a:rPr lang="en-US" sz="1600" b="1" dirty="0" err="1"/>
              <a:t>споредба</a:t>
            </a:r>
            <a:r>
              <a:rPr lang="en-US" sz="1600" b="1" dirty="0"/>
              <a:t> </a:t>
            </a:r>
            <a:r>
              <a:rPr lang="en-US" sz="1600" b="1" dirty="0" err="1"/>
              <a:t>со</a:t>
            </a:r>
            <a:r>
              <a:rPr lang="en-US" sz="1600" b="1" dirty="0"/>
              <a:t> </a:t>
            </a:r>
            <a:r>
              <a:rPr lang="en-US" sz="1600" b="1" dirty="0" err="1"/>
              <a:t>својот</a:t>
            </a:r>
            <a:r>
              <a:rPr lang="en-US" sz="1600" b="1" dirty="0"/>
              <a:t> </a:t>
            </a:r>
            <a:r>
              <a:rPr lang="en-US" sz="1600" b="1" dirty="0" err="1"/>
              <a:t>поразвиен</a:t>
            </a:r>
            <a:r>
              <a:rPr lang="en-US" sz="1600" b="1" dirty="0"/>
              <a:t> </a:t>
            </a:r>
            <a:r>
              <a:rPr lang="en-US" sz="1600" b="1" dirty="0" err="1"/>
              <a:t>сосед</a:t>
            </a:r>
            <a:r>
              <a:rPr lang="en-US" sz="1600" b="1" dirty="0"/>
              <a:t>, </a:t>
            </a:r>
            <a:r>
              <a:rPr lang="en-US" sz="1600" b="1" dirty="0" err="1"/>
              <a:t>Охрид</a:t>
            </a:r>
            <a:r>
              <a:rPr lang="en-US" sz="1600" b="1" dirty="0"/>
              <a:t>, </a:t>
            </a:r>
            <a:r>
              <a:rPr lang="en-US" sz="1600" b="1" dirty="0" err="1"/>
              <a:t>туристичката</a:t>
            </a:r>
            <a:r>
              <a:rPr lang="en-US" sz="1600" b="1" dirty="0"/>
              <a:t> </a:t>
            </a:r>
            <a:r>
              <a:rPr lang="en-US" sz="1600" b="1" dirty="0" err="1"/>
              <a:t>понуда</a:t>
            </a:r>
            <a:r>
              <a:rPr lang="en-US" sz="1600" b="1" dirty="0"/>
              <a:t> </a:t>
            </a:r>
            <a:r>
              <a:rPr lang="en-US" sz="1600" b="1" dirty="0" err="1"/>
              <a:t>на</a:t>
            </a:r>
            <a:r>
              <a:rPr lang="en-US" sz="1600" b="1" dirty="0"/>
              <a:t> </a:t>
            </a:r>
            <a:r>
              <a:rPr lang="en-US" sz="1600" b="1" dirty="0" err="1"/>
              <a:t>Преспа</a:t>
            </a:r>
            <a:r>
              <a:rPr lang="en-US" sz="1600" b="1" dirty="0"/>
              <a:t> е </a:t>
            </a:r>
            <a:r>
              <a:rPr lang="en-US" sz="1600" b="1" dirty="0" err="1"/>
              <a:t>се</a:t>
            </a:r>
            <a:r>
              <a:rPr lang="en-US" sz="1600" b="1" dirty="0"/>
              <a:t> </a:t>
            </a:r>
            <a:r>
              <a:rPr lang="en-US" sz="1600" b="1" dirty="0" err="1"/>
              <a:t>уште</a:t>
            </a:r>
            <a:r>
              <a:rPr lang="en-US" sz="1600" b="1" dirty="0"/>
              <a:t> </a:t>
            </a:r>
            <a:r>
              <a:rPr lang="en-US" sz="1600" b="1" dirty="0" err="1"/>
              <a:t>во</a:t>
            </a:r>
            <a:r>
              <a:rPr lang="en-US" sz="1600" b="1" dirty="0"/>
              <a:t> </a:t>
            </a:r>
            <a:r>
              <a:rPr lang="en-US" sz="1600" b="1" dirty="0" err="1"/>
              <a:t>својот</a:t>
            </a:r>
            <a:r>
              <a:rPr lang="en-US" sz="1600" b="1" dirty="0"/>
              <a:t> </a:t>
            </a:r>
            <a:r>
              <a:rPr lang="en-US" sz="1600" b="1" dirty="0" err="1"/>
              <a:t>зародиш</a:t>
            </a:r>
            <a:r>
              <a:rPr lang="en-US" sz="1600" b="1" dirty="0"/>
              <a:t>. </a:t>
            </a:r>
            <a:r>
              <a:rPr lang="en-US" sz="1600" b="1" dirty="0" err="1"/>
              <a:t>За</a:t>
            </a:r>
            <a:r>
              <a:rPr lang="en-US" sz="1600" b="1" dirty="0"/>
              <a:t> </a:t>
            </a:r>
            <a:r>
              <a:rPr lang="en-US" sz="1600" b="1" dirty="0" err="1"/>
              <a:t>да</a:t>
            </a:r>
            <a:r>
              <a:rPr lang="en-US" sz="1600" b="1" dirty="0"/>
              <a:t> </a:t>
            </a:r>
            <a:r>
              <a:rPr lang="en-US" sz="1600" b="1" dirty="0" err="1"/>
              <a:t>ги</a:t>
            </a:r>
            <a:r>
              <a:rPr lang="en-US" sz="1600" b="1" dirty="0"/>
              <a:t> </a:t>
            </a:r>
            <a:r>
              <a:rPr lang="en-US" sz="1600" b="1" dirty="0" err="1"/>
              <a:t>зголеми</a:t>
            </a:r>
            <a:r>
              <a:rPr lang="en-US" sz="1600" b="1" dirty="0"/>
              <a:t> </a:t>
            </a:r>
            <a:r>
              <a:rPr lang="en-US" sz="1600" b="1" dirty="0" err="1"/>
              <a:t>приходите</a:t>
            </a:r>
            <a:r>
              <a:rPr lang="en-US" sz="1600" b="1" dirty="0"/>
              <a:t> </a:t>
            </a:r>
            <a:r>
              <a:rPr lang="en-US" sz="1600" b="1" dirty="0" err="1"/>
              <a:t>од</a:t>
            </a:r>
            <a:r>
              <a:rPr lang="en-US" sz="1600" b="1" dirty="0"/>
              <a:t> </a:t>
            </a:r>
            <a:r>
              <a:rPr lang="en-US" sz="1600" b="1" dirty="0" err="1"/>
              <a:t>туризмот</a:t>
            </a:r>
            <a:r>
              <a:rPr lang="en-US" sz="1600" b="1" dirty="0"/>
              <a:t> </a:t>
            </a:r>
            <a:r>
              <a:rPr lang="en-US" sz="1600" b="1" dirty="0" err="1"/>
              <a:t>кои</a:t>
            </a:r>
            <a:r>
              <a:rPr lang="en-US" sz="1600" b="1" dirty="0"/>
              <a:t> </a:t>
            </a:r>
            <a:r>
              <a:rPr lang="en-US" sz="1600" b="1" dirty="0" err="1"/>
              <a:t>се</a:t>
            </a:r>
            <a:r>
              <a:rPr lang="en-US" sz="1600" b="1" dirty="0"/>
              <a:t> </a:t>
            </a:r>
            <a:r>
              <a:rPr lang="en-US" sz="1600" b="1" dirty="0" err="1"/>
              <a:t>прибираат</a:t>
            </a:r>
            <a:r>
              <a:rPr lang="en-US" sz="1600" b="1" dirty="0"/>
              <a:t> </a:t>
            </a:r>
            <a:r>
              <a:rPr lang="en-US" sz="1600" b="1" dirty="0" err="1"/>
              <a:t>во</a:t>
            </a:r>
            <a:r>
              <a:rPr lang="en-US" sz="1600" b="1" dirty="0"/>
              <a:t> </a:t>
            </a:r>
            <a:r>
              <a:rPr lang="en-US" sz="1600" b="1" dirty="0" err="1"/>
              <a:t>регионот</a:t>
            </a:r>
            <a:r>
              <a:rPr lang="en-US" sz="1600" b="1" dirty="0"/>
              <a:t>, ЛАГ </a:t>
            </a:r>
            <a:r>
              <a:rPr lang="en-US" sz="1600" b="1" dirty="0" err="1"/>
              <a:t>Преспа</a:t>
            </a:r>
            <a:r>
              <a:rPr lang="en-US" sz="1600" b="1" dirty="0"/>
              <a:t>, </a:t>
            </a:r>
            <a:r>
              <a:rPr lang="en-US" sz="1600" b="1" dirty="0" err="1"/>
              <a:t>со</a:t>
            </a:r>
            <a:r>
              <a:rPr lang="en-US" sz="1600" b="1" dirty="0"/>
              <a:t> </a:t>
            </a:r>
            <a:r>
              <a:rPr lang="en-US" sz="1600" b="1" dirty="0" err="1"/>
              <a:t>менторство</a:t>
            </a:r>
            <a:r>
              <a:rPr lang="en-US" sz="1600" b="1" dirty="0"/>
              <a:t> и </a:t>
            </a:r>
            <a:r>
              <a:rPr lang="en-US" sz="1600" b="1" dirty="0" err="1"/>
              <a:t>поддршка</a:t>
            </a:r>
            <a:r>
              <a:rPr lang="en-US" sz="1600" b="1" dirty="0"/>
              <a:t> </a:t>
            </a:r>
            <a:r>
              <a:rPr lang="en-US" sz="1600" b="1" dirty="0" err="1"/>
              <a:t>од</a:t>
            </a:r>
            <a:r>
              <a:rPr lang="en-US" sz="1600" b="1" dirty="0"/>
              <a:t> АИРЕ, </a:t>
            </a:r>
            <a:r>
              <a:rPr lang="en-US" sz="1600" b="1" dirty="0" err="1"/>
              <a:t>започна</a:t>
            </a:r>
            <a:r>
              <a:rPr lang="en-US" sz="1600" b="1" dirty="0"/>
              <a:t> </a:t>
            </a:r>
            <a:r>
              <a:rPr lang="en-US" sz="1600" b="1" dirty="0" err="1"/>
              <a:t>проект</a:t>
            </a:r>
            <a:r>
              <a:rPr lang="en-US" sz="1600" b="1" dirty="0"/>
              <a:t> </a:t>
            </a:r>
            <a:r>
              <a:rPr lang="en-US" sz="1600" b="1" dirty="0" err="1"/>
              <a:t>преку</a:t>
            </a:r>
            <a:r>
              <a:rPr lang="en-US" sz="1600" b="1" dirty="0"/>
              <a:t> </a:t>
            </a:r>
            <a:r>
              <a:rPr lang="en-US" sz="1600" b="1" dirty="0" err="1"/>
              <a:t>кој</a:t>
            </a:r>
            <a:r>
              <a:rPr lang="en-US" sz="1600" b="1" dirty="0"/>
              <a:t> </a:t>
            </a:r>
            <a:r>
              <a:rPr lang="en-US" sz="1600" b="1" dirty="0" err="1"/>
              <a:t>се</a:t>
            </a:r>
            <a:r>
              <a:rPr lang="en-US" sz="1600" b="1" dirty="0"/>
              <a:t> </a:t>
            </a:r>
            <a:r>
              <a:rPr lang="en-US" sz="1600" b="1" dirty="0" err="1"/>
              <a:t>работеше</a:t>
            </a:r>
            <a:r>
              <a:rPr lang="en-US" sz="1600" b="1" dirty="0"/>
              <a:t> </a:t>
            </a:r>
            <a:r>
              <a:rPr lang="en-US" sz="1600" b="1" dirty="0" err="1"/>
              <a:t>на</a:t>
            </a:r>
            <a:r>
              <a:rPr lang="en-US" sz="1600" b="1" dirty="0"/>
              <a:t> </a:t>
            </a:r>
            <a:r>
              <a:rPr lang="en-US" sz="1600" b="1" dirty="0" err="1"/>
              <a:t>пакување</a:t>
            </a:r>
            <a:r>
              <a:rPr lang="en-US" sz="1600" b="1" dirty="0"/>
              <a:t>, </a:t>
            </a:r>
            <a:r>
              <a:rPr lang="en-US" sz="1600" b="1" dirty="0" err="1"/>
              <a:t>брендирање</a:t>
            </a:r>
            <a:r>
              <a:rPr lang="en-US" sz="1600" b="1" dirty="0"/>
              <a:t> и </a:t>
            </a:r>
            <a:r>
              <a:rPr lang="en-US" sz="1600" b="1" dirty="0" err="1"/>
              <a:t>промоција</a:t>
            </a:r>
            <a:r>
              <a:rPr lang="en-US" sz="1600" b="1" dirty="0"/>
              <a:t> </a:t>
            </a:r>
            <a:r>
              <a:rPr lang="en-US" sz="1600" b="1" dirty="0" err="1"/>
              <a:t>на</a:t>
            </a:r>
            <a:r>
              <a:rPr lang="en-US" sz="1600" b="1" dirty="0"/>
              <a:t> </a:t>
            </a:r>
            <a:r>
              <a:rPr lang="en-US" sz="1600" b="1" dirty="0" err="1"/>
              <a:t>постоечките</a:t>
            </a:r>
            <a:r>
              <a:rPr lang="en-US" sz="1600" b="1" dirty="0"/>
              <a:t> </a:t>
            </a:r>
            <a:r>
              <a:rPr lang="en-US" sz="1600" b="1" dirty="0" err="1"/>
              <a:t>туристички</a:t>
            </a:r>
            <a:r>
              <a:rPr lang="en-US" sz="1600" b="1" dirty="0"/>
              <a:t> </a:t>
            </a:r>
            <a:r>
              <a:rPr lang="en-US" sz="1600" b="1" dirty="0" err="1"/>
              <a:t>производи</a:t>
            </a:r>
            <a:r>
              <a:rPr lang="en-US" sz="1600" b="1" dirty="0"/>
              <a:t> и </a:t>
            </a:r>
            <a:r>
              <a:rPr lang="en-US" sz="1600" b="1" dirty="0" err="1"/>
              <a:t>услуги</a:t>
            </a:r>
            <a:r>
              <a:rPr lang="en-US" sz="1600" b="1" dirty="0"/>
              <a:t> </a:t>
            </a:r>
            <a:r>
              <a:rPr lang="en-US" sz="1600" b="1" dirty="0" err="1"/>
              <a:t>во</a:t>
            </a:r>
            <a:r>
              <a:rPr lang="en-US" sz="1600" b="1" dirty="0"/>
              <a:t>   </a:t>
            </a:r>
            <a:r>
              <a:rPr lang="en-US" sz="1600" b="1" dirty="0" err="1"/>
              <a:t>регионот</a:t>
            </a:r>
            <a:r>
              <a:rPr lang="en-US" sz="1600" b="1" dirty="0"/>
              <a:t>.</a:t>
            </a:r>
            <a:endParaRPr lang="mk-MK" sz="1600" b="1" dirty="0"/>
          </a:p>
          <a:p>
            <a:pPr marL="203200" indent="0">
              <a:buNone/>
            </a:pPr>
            <a:r>
              <a:rPr lang="mk-MK" sz="1800" b="1" i="1" dirty="0">
                <a:effectLst>
                  <a:outerShdw blurRad="38100" dist="38100" dir="2700000" algn="tl">
                    <a:srgbClr val="000000">
                      <a:alpha val="43137"/>
                    </a:srgbClr>
                  </a:outerShdw>
                </a:effectLst>
              </a:rPr>
              <a:t>     </a:t>
            </a:r>
            <a:r>
              <a:rPr lang="en-US" sz="1800" b="1" i="1" dirty="0" err="1">
                <a:effectLst>
                  <a:outerShdw blurRad="38100" dist="38100" dir="2700000" algn="tl">
                    <a:srgbClr val="000000">
                      <a:alpha val="43137"/>
                    </a:srgbClr>
                  </a:outerShdw>
                </a:effectLst>
              </a:rPr>
              <a:t>Резултати</a:t>
            </a:r>
            <a:endParaRPr lang="mk-MK" sz="1800" b="1" i="1" dirty="0">
              <a:effectLst>
                <a:outerShdw blurRad="38100" dist="38100" dir="2700000" algn="tl">
                  <a:srgbClr val="000000">
                    <a:alpha val="43137"/>
                  </a:srgbClr>
                </a:outerShdw>
              </a:effectLst>
            </a:endParaRPr>
          </a:p>
          <a:p>
            <a:pPr marL="203200" indent="0">
              <a:buNone/>
            </a:pPr>
            <a:r>
              <a:rPr lang="mk-MK" sz="1600" b="1" dirty="0"/>
              <a:t>    1.</a:t>
            </a:r>
            <a:r>
              <a:rPr lang="en-US" sz="1600" b="1" dirty="0"/>
              <a:t> </a:t>
            </a:r>
            <a:r>
              <a:rPr lang="en-US" sz="1600" b="1" dirty="0" err="1"/>
              <a:t>Создадена</a:t>
            </a:r>
            <a:r>
              <a:rPr lang="en-US" sz="1600" b="1" dirty="0"/>
              <a:t> и </a:t>
            </a:r>
            <a:r>
              <a:rPr lang="en-US" sz="1600" b="1" dirty="0" err="1"/>
              <a:t>објавена</a:t>
            </a:r>
            <a:r>
              <a:rPr lang="en-US" sz="1600" b="1" dirty="0"/>
              <a:t> </a:t>
            </a:r>
            <a:r>
              <a:rPr lang="en-US" sz="1600" b="1" dirty="0" err="1"/>
              <a:t>првата</a:t>
            </a:r>
            <a:r>
              <a:rPr lang="en-US" sz="1600" b="1" dirty="0"/>
              <a:t> </a:t>
            </a:r>
            <a:r>
              <a:rPr lang="en-US" sz="1600" b="1" dirty="0" err="1"/>
              <a:t>официјална</a:t>
            </a:r>
            <a:r>
              <a:rPr lang="en-US" sz="1600" b="1" dirty="0"/>
              <a:t> </a:t>
            </a:r>
            <a:r>
              <a:rPr lang="en-US" sz="1600" b="1" dirty="0" err="1"/>
              <a:t>веб</a:t>
            </a:r>
            <a:r>
              <a:rPr lang="en-US" sz="1600" b="1" dirty="0"/>
              <a:t> </a:t>
            </a:r>
            <a:r>
              <a:rPr lang="en-US" sz="1600" b="1" dirty="0" err="1"/>
              <a:t>страна</a:t>
            </a:r>
            <a:r>
              <a:rPr lang="en-US" sz="1600" b="1" dirty="0"/>
              <a:t> </a:t>
            </a:r>
            <a:r>
              <a:rPr lang="en-US" sz="1600" b="1" dirty="0" err="1"/>
              <a:t>за</a:t>
            </a:r>
            <a:r>
              <a:rPr lang="en-US" sz="1600" b="1" dirty="0"/>
              <a:t> </a:t>
            </a:r>
            <a:r>
              <a:rPr lang="en-US" sz="1600" b="1" dirty="0" err="1"/>
              <a:t>туризам</a:t>
            </a:r>
            <a:r>
              <a:rPr lang="en-US" sz="1600" b="1" dirty="0"/>
              <a:t> </a:t>
            </a:r>
            <a:r>
              <a:rPr lang="en-US" sz="2000" b="1" i="1" dirty="0">
                <a:effectLst>
                  <a:outerShdw blurRad="38100" dist="38100" dir="2700000" algn="tl">
                    <a:srgbClr val="000000">
                      <a:alpha val="43137"/>
                    </a:srgbClr>
                  </a:outerShdw>
                </a:effectLst>
              </a:rPr>
              <a:t>– prespatravel.com.</a:t>
            </a:r>
            <a:endParaRPr lang="mk-MK" sz="2000" b="1" i="1" dirty="0">
              <a:effectLst>
                <a:outerShdw blurRad="38100" dist="38100" dir="2700000" algn="tl">
                  <a:srgbClr val="000000">
                    <a:alpha val="43137"/>
                  </a:srgbClr>
                </a:outerShdw>
              </a:effectLst>
            </a:endParaRPr>
          </a:p>
          <a:p>
            <a:pPr marL="203200" indent="0">
              <a:buNone/>
            </a:pPr>
            <a:r>
              <a:rPr lang="mk-MK" sz="1600" b="1" dirty="0"/>
              <a:t>    2.</a:t>
            </a:r>
            <a:r>
              <a:rPr lang="en-US" sz="1600" b="1" dirty="0"/>
              <a:t> </a:t>
            </a:r>
            <a:r>
              <a:rPr lang="en-US" sz="1600" b="1" dirty="0" err="1"/>
              <a:t>Создадена</a:t>
            </a:r>
            <a:r>
              <a:rPr lang="en-US" sz="1600" b="1" dirty="0"/>
              <a:t> и </a:t>
            </a:r>
            <a:r>
              <a:rPr lang="en-US" sz="1600" b="1" dirty="0" err="1"/>
              <a:t>објавена</a:t>
            </a:r>
            <a:r>
              <a:rPr lang="en-US" sz="1600" b="1" dirty="0"/>
              <a:t> </a:t>
            </a:r>
            <a:r>
              <a:rPr lang="en-US" sz="1600" b="1" dirty="0" err="1"/>
              <a:t>џебна</a:t>
            </a:r>
            <a:r>
              <a:rPr lang="en-US" sz="1600" b="1" dirty="0"/>
              <a:t> </a:t>
            </a:r>
            <a:r>
              <a:rPr lang="en-US" sz="1600" b="1" dirty="0" err="1"/>
              <a:t>карта</a:t>
            </a:r>
            <a:r>
              <a:rPr lang="en-US" sz="1600" b="1" dirty="0"/>
              <a:t> </a:t>
            </a:r>
            <a:r>
              <a:rPr lang="en-US" sz="1600" b="1" dirty="0" err="1"/>
              <a:t>за</a:t>
            </a:r>
            <a:r>
              <a:rPr lang="en-US" sz="1600" b="1" dirty="0"/>
              <a:t> </a:t>
            </a:r>
            <a:r>
              <a:rPr lang="en-US" sz="1600" b="1" dirty="0" err="1"/>
              <a:t>регионот</a:t>
            </a:r>
            <a:r>
              <a:rPr lang="en-US" sz="1600" b="1" dirty="0"/>
              <a:t> и </a:t>
            </a:r>
            <a:r>
              <a:rPr lang="en-US" sz="1600" b="1" dirty="0" err="1"/>
              <a:t>дистрибуирана</a:t>
            </a:r>
            <a:r>
              <a:rPr lang="en-US" sz="1600" b="1" dirty="0"/>
              <a:t> </a:t>
            </a:r>
            <a:r>
              <a:rPr lang="en-US" sz="1600" b="1" dirty="0" err="1"/>
              <a:t>за</a:t>
            </a:r>
            <a:r>
              <a:rPr lang="en-US" sz="1600" b="1" dirty="0"/>
              <a:t> </a:t>
            </a:r>
            <a:r>
              <a:rPr lang="en-US" sz="1600" b="1" dirty="0" err="1"/>
              <a:t>да</a:t>
            </a:r>
            <a:r>
              <a:rPr lang="en-US" sz="1600" b="1" dirty="0"/>
              <a:t> </a:t>
            </a:r>
            <a:r>
              <a:rPr lang="en-US" sz="1600" b="1" dirty="0" err="1"/>
              <a:t>се</a:t>
            </a:r>
            <a:r>
              <a:rPr lang="en-US" sz="1600" b="1" dirty="0"/>
              <a:t> </a:t>
            </a:r>
            <a:r>
              <a:rPr lang="en-US" sz="1600" b="1" dirty="0" err="1"/>
              <a:t>овозможи</a:t>
            </a:r>
            <a:r>
              <a:rPr lang="en-US" sz="1600" b="1" dirty="0"/>
              <a:t> </a:t>
            </a:r>
            <a:r>
              <a:rPr lang="en-US" sz="1600" b="1" dirty="0" err="1"/>
              <a:t>на</a:t>
            </a:r>
            <a:r>
              <a:rPr lang="en-US" sz="1600" b="1" dirty="0"/>
              <a:t> </a:t>
            </a:r>
            <a:r>
              <a:rPr lang="en-US" sz="1600" b="1" dirty="0" err="1"/>
              <a:t>индивидуалните</a:t>
            </a:r>
            <a:r>
              <a:rPr lang="en-US" sz="1600" b="1" dirty="0"/>
              <a:t> </a:t>
            </a:r>
            <a:r>
              <a:rPr lang="en-US" sz="1600" b="1" dirty="0" err="1"/>
              <a:t>посетители</a:t>
            </a:r>
            <a:r>
              <a:rPr lang="en-US" sz="1600" b="1" dirty="0"/>
              <a:t> </a:t>
            </a:r>
            <a:r>
              <a:rPr lang="en-US" sz="1600" b="1" dirty="0" err="1"/>
              <a:t>да</a:t>
            </a:r>
            <a:r>
              <a:rPr lang="en-US" sz="1600" b="1" dirty="0"/>
              <a:t> </a:t>
            </a:r>
            <a:r>
              <a:rPr lang="en-US" sz="1600" b="1" dirty="0" err="1"/>
              <a:t>се</a:t>
            </a:r>
            <a:r>
              <a:rPr lang="en-US" sz="1600" b="1" dirty="0"/>
              <a:t> </a:t>
            </a:r>
            <a:r>
              <a:rPr lang="en-US" sz="1600" b="1" dirty="0" err="1"/>
              <a:t>ориентираат</a:t>
            </a:r>
            <a:r>
              <a:rPr lang="en-US" sz="1600" b="1" dirty="0"/>
              <a:t> и </a:t>
            </a:r>
            <a:r>
              <a:rPr lang="en-US" sz="1600" b="1" dirty="0" err="1"/>
              <a:t>да</a:t>
            </a:r>
            <a:r>
              <a:rPr lang="en-US" sz="1600" b="1" dirty="0"/>
              <a:t> </a:t>
            </a:r>
            <a:r>
              <a:rPr lang="en-US" sz="1600" b="1" dirty="0" err="1"/>
              <a:t>научат</a:t>
            </a:r>
            <a:r>
              <a:rPr lang="en-US" sz="1600" b="1" dirty="0"/>
              <a:t> </a:t>
            </a:r>
            <a:r>
              <a:rPr lang="en-US" sz="1600" b="1" dirty="0" err="1"/>
              <a:t>по</a:t>
            </a:r>
            <a:r>
              <a:rPr lang="en-US" sz="1600" b="1" dirty="0"/>
              <a:t> </a:t>
            </a:r>
            <a:r>
              <a:rPr lang="en-US" sz="1600" b="1" dirty="0" err="1"/>
              <a:t>нешто</a:t>
            </a:r>
            <a:r>
              <a:rPr lang="en-US" sz="1600" b="1" dirty="0"/>
              <a:t> </a:t>
            </a:r>
            <a:r>
              <a:rPr lang="en-US" sz="1600" b="1" dirty="0" err="1"/>
              <a:t>за</a:t>
            </a:r>
            <a:r>
              <a:rPr lang="en-US" sz="1600" b="1" dirty="0"/>
              <a:t> </a:t>
            </a:r>
            <a:r>
              <a:rPr lang="en-US" sz="1600" b="1" dirty="0" err="1"/>
              <a:t>атракциите</a:t>
            </a:r>
            <a:r>
              <a:rPr lang="en-US" sz="1600" b="1" dirty="0"/>
              <a:t> </a:t>
            </a:r>
            <a:r>
              <a:rPr lang="en-US" sz="1600" b="1" dirty="0" err="1"/>
              <a:t>во</a:t>
            </a:r>
            <a:r>
              <a:rPr lang="en-US" sz="1600" b="1" dirty="0"/>
              <a:t> </a:t>
            </a:r>
            <a:r>
              <a:rPr lang="en-US" sz="1600" b="1" dirty="0" err="1"/>
              <a:t>регионот</a:t>
            </a:r>
            <a:r>
              <a:rPr lang="en-US" sz="1600" b="1" dirty="0"/>
              <a:t>, и </a:t>
            </a:r>
            <a:r>
              <a:rPr lang="en-US" sz="1600" b="1" dirty="0" err="1"/>
              <a:t>за</a:t>
            </a:r>
            <a:r>
              <a:rPr lang="en-US" sz="1600" b="1" dirty="0"/>
              <a:t> </a:t>
            </a:r>
            <a:r>
              <a:rPr lang="en-US" sz="1600" b="1" dirty="0" err="1"/>
              <a:t>да</a:t>
            </a:r>
            <a:r>
              <a:rPr lang="en-US" sz="1600" b="1" dirty="0"/>
              <a:t> </a:t>
            </a:r>
            <a:r>
              <a:rPr lang="en-US" sz="1600" b="1" dirty="0" err="1"/>
              <a:t>се</a:t>
            </a:r>
            <a:r>
              <a:rPr lang="en-US" sz="1600" b="1" dirty="0"/>
              <a:t> </a:t>
            </a:r>
            <a:r>
              <a:rPr lang="en-US" sz="1600" b="1" dirty="0" err="1"/>
              <a:t>промовира</a:t>
            </a:r>
            <a:r>
              <a:rPr lang="en-US" sz="1600" b="1" dirty="0"/>
              <a:t> </a:t>
            </a:r>
            <a:r>
              <a:rPr lang="en-US" sz="1600" b="1" dirty="0" err="1"/>
              <a:t>веб</a:t>
            </a:r>
            <a:r>
              <a:rPr lang="en-US" sz="1600" b="1" dirty="0"/>
              <a:t> </a:t>
            </a:r>
            <a:r>
              <a:rPr lang="en-US" sz="1600" b="1" dirty="0" err="1"/>
              <a:t>страната</a:t>
            </a:r>
            <a:r>
              <a:rPr lang="en-US" sz="1600" b="1" dirty="0"/>
              <a:t>.</a:t>
            </a:r>
            <a:endParaRPr lang="mk-MK" sz="1600" b="1" dirty="0"/>
          </a:p>
          <a:p>
            <a:pPr marL="203200" indent="0">
              <a:buNone/>
            </a:pPr>
            <a:r>
              <a:rPr lang="mk-MK" sz="1600" b="1" dirty="0"/>
              <a:t>      3.</a:t>
            </a:r>
            <a:r>
              <a:rPr lang="en-US" sz="1600" b="1" dirty="0"/>
              <a:t> </a:t>
            </a:r>
            <a:r>
              <a:rPr lang="en-US" sz="1600" b="1" dirty="0" err="1"/>
              <a:t>Организирана</a:t>
            </a:r>
            <a:r>
              <a:rPr lang="en-US" sz="1600" b="1" dirty="0"/>
              <a:t> </a:t>
            </a:r>
            <a:r>
              <a:rPr lang="en-US" sz="1600" b="1" dirty="0" err="1"/>
              <a:t>тура</a:t>
            </a:r>
            <a:r>
              <a:rPr lang="en-US" sz="1600" b="1" dirty="0"/>
              <a:t> </a:t>
            </a:r>
            <a:r>
              <a:rPr lang="en-US" sz="1600" b="1" dirty="0" err="1"/>
              <a:t>за</a:t>
            </a:r>
            <a:r>
              <a:rPr lang="en-US" sz="1600" b="1" dirty="0"/>
              <a:t> </a:t>
            </a:r>
            <a:r>
              <a:rPr lang="en-US" sz="1600" b="1" dirty="0" err="1"/>
              <a:t>запознавање</a:t>
            </a:r>
            <a:r>
              <a:rPr lang="en-US" sz="1600" b="1" dirty="0"/>
              <a:t> </a:t>
            </a:r>
            <a:r>
              <a:rPr lang="en-US" sz="1600" b="1" dirty="0" err="1"/>
              <a:t>на</a:t>
            </a:r>
            <a:r>
              <a:rPr lang="en-US" sz="1600" b="1" dirty="0"/>
              <a:t> 8 </a:t>
            </a:r>
            <a:r>
              <a:rPr lang="en-US" sz="1600" b="1" dirty="0" err="1"/>
              <a:t>домашни</a:t>
            </a:r>
            <a:r>
              <a:rPr lang="en-US" sz="1600" b="1" dirty="0"/>
              <a:t> </a:t>
            </a:r>
            <a:r>
              <a:rPr lang="en-US" sz="1600" b="1" dirty="0" err="1"/>
              <a:t>туристички</a:t>
            </a:r>
            <a:r>
              <a:rPr lang="en-US" sz="1600" b="1" dirty="0"/>
              <a:t> </a:t>
            </a:r>
            <a:r>
              <a:rPr lang="en-US" sz="1600" b="1" dirty="0" err="1"/>
              <a:t>оператори</a:t>
            </a:r>
            <a:r>
              <a:rPr lang="en-US" sz="1600" b="1" dirty="0"/>
              <a:t> </a:t>
            </a:r>
            <a:r>
              <a:rPr lang="en-US" sz="1600" b="1" dirty="0" err="1"/>
              <a:t>за</a:t>
            </a:r>
            <a:r>
              <a:rPr lang="en-US" sz="1600" b="1" dirty="0"/>
              <a:t> </a:t>
            </a:r>
            <a:r>
              <a:rPr lang="en-US" sz="1600" b="1" dirty="0" err="1"/>
              <a:t>туризам</a:t>
            </a:r>
            <a:r>
              <a:rPr lang="en-US" sz="1600" b="1" dirty="0"/>
              <a:t> </a:t>
            </a:r>
            <a:r>
              <a:rPr lang="en-US" sz="1600" b="1" dirty="0" err="1"/>
              <a:t>кои</a:t>
            </a:r>
            <a:r>
              <a:rPr lang="en-US" sz="1600" b="1" dirty="0"/>
              <a:t> </a:t>
            </a:r>
            <a:r>
              <a:rPr lang="en-US" sz="1600" b="1" dirty="0" err="1"/>
              <a:t>се</a:t>
            </a:r>
            <a:r>
              <a:rPr lang="en-US" sz="1600" b="1" dirty="0"/>
              <a:t> </a:t>
            </a:r>
            <a:r>
              <a:rPr lang="en-US" sz="1600" b="1" dirty="0" err="1"/>
              <a:t>специјализирани</a:t>
            </a:r>
            <a:r>
              <a:rPr lang="en-US" sz="1600" b="1" dirty="0"/>
              <a:t> </a:t>
            </a:r>
            <a:r>
              <a:rPr lang="en-US" sz="1600" b="1" dirty="0" err="1"/>
              <a:t>за</a:t>
            </a:r>
            <a:r>
              <a:rPr lang="en-US" sz="1600" b="1" dirty="0"/>
              <a:t> </a:t>
            </a:r>
            <a:r>
              <a:rPr lang="en-US" sz="1600" b="1" dirty="0" err="1"/>
              <a:t>активен</a:t>
            </a:r>
            <a:r>
              <a:rPr lang="en-US" sz="1600" b="1" dirty="0"/>
              <a:t> </a:t>
            </a:r>
            <a:r>
              <a:rPr lang="en-US" sz="1600" b="1" dirty="0" err="1"/>
              <a:t>туризам</a:t>
            </a:r>
            <a:r>
              <a:rPr lang="en-US" sz="1600" b="1" dirty="0"/>
              <a:t>.</a:t>
            </a:r>
            <a:r>
              <a:rPr lang="mk-MK" sz="1600" b="1" dirty="0"/>
              <a:t> </a:t>
            </a:r>
            <a:r>
              <a:rPr lang="en-US" sz="1600" b="1" dirty="0" err="1"/>
              <a:t>Иницијалните</a:t>
            </a:r>
            <a:r>
              <a:rPr lang="en-US" sz="1600" b="1" dirty="0"/>
              <a:t> </a:t>
            </a:r>
            <a:r>
              <a:rPr lang="en-US" sz="1600" b="1" dirty="0" err="1"/>
              <a:t>повратни</a:t>
            </a:r>
            <a:r>
              <a:rPr lang="en-US" sz="1600" b="1" dirty="0"/>
              <a:t> </a:t>
            </a:r>
            <a:r>
              <a:rPr lang="en-US" sz="1600" b="1" dirty="0" err="1"/>
              <a:t>информации</a:t>
            </a:r>
            <a:r>
              <a:rPr lang="en-US" sz="1600" b="1" dirty="0"/>
              <a:t> </a:t>
            </a:r>
            <a:r>
              <a:rPr lang="en-US" sz="1600" b="1" dirty="0" err="1"/>
              <a:t>од</a:t>
            </a:r>
            <a:r>
              <a:rPr lang="en-US" sz="1600" b="1" dirty="0"/>
              <a:t> </a:t>
            </a:r>
            <a:r>
              <a:rPr lang="en-US" sz="1600" b="1" dirty="0" err="1"/>
              <a:t>туристички</a:t>
            </a:r>
            <a:r>
              <a:rPr lang="en-US" sz="1600" b="1" dirty="0"/>
              <a:t> </a:t>
            </a:r>
            <a:r>
              <a:rPr lang="en-US" sz="1600" b="1" dirty="0" err="1"/>
              <a:t>оператори</a:t>
            </a:r>
            <a:r>
              <a:rPr lang="en-US" sz="1600" b="1" dirty="0"/>
              <a:t> и </a:t>
            </a:r>
            <a:r>
              <a:rPr lang="en-US" sz="1600" b="1" dirty="0" err="1"/>
              <a:t>водичи</a:t>
            </a:r>
            <a:r>
              <a:rPr lang="en-US" sz="1600" b="1" dirty="0"/>
              <a:t> </a:t>
            </a:r>
            <a:r>
              <a:rPr lang="en-US" sz="1600" b="1" dirty="0" err="1"/>
              <a:t>по</a:t>
            </a:r>
            <a:r>
              <a:rPr lang="en-US" sz="1600" b="1" dirty="0"/>
              <a:t> </a:t>
            </a:r>
            <a:r>
              <a:rPr lang="en-US" sz="1600" b="1" dirty="0" err="1"/>
              <a:t>одржувањето</a:t>
            </a:r>
            <a:r>
              <a:rPr lang="en-US" sz="1600" b="1" dirty="0"/>
              <a:t> </a:t>
            </a:r>
            <a:r>
              <a:rPr lang="en-US" sz="1600" b="1" dirty="0" err="1"/>
              <a:t>на</a:t>
            </a:r>
            <a:r>
              <a:rPr lang="en-US" sz="1600" b="1" dirty="0"/>
              <a:t> </a:t>
            </a:r>
            <a:r>
              <a:rPr lang="en-US" sz="1600" b="1" dirty="0" err="1"/>
              <a:t>турата</a:t>
            </a:r>
            <a:r>
              <a:rPr lang="en-US" sz="1600" b="1" dirty="0"/>
              <a:t> </a:t>
            </a:r>
            <a:r>
              <a:rPr lang="en-US" sz="1600" b="1" dirty="0" err="1"/>
              <a:t>беше</a:t>
            </a:r>
            <a:r>
              <a:rPr lang="en-US" sz="1600" b="1" dirty="0"/>
              <a:t> </a:t>
            </a:r>
            <a:r>
              <a:rPr lang="en-US" sz="1600" b="1" dirty="0" err="1"/>
              <a:t>позитивен</a:t>
            </a:r>
            <a:r>
              <a:rPr lang="en-US" sz="1600" b="1" dirty="0"/>
              <a:t>– </a:t>
            </a:r>
            <a:r>
              <a:rPr lang="en-US" sz="1600" b="1" dirty="0" err="1"/>
              <a:t>изјавија</a:t>
            </a:r>
            <a:r>
              <a:rPr lang="mk-MK" sz="1600" b="1" dirty="0"/>
              <a:t> </a:t>
            </a:r>
            <a:r>
              <a:rPr lang="en-US" sz="1600" b="1" dirty="0" err="1"/>
              <a:t>дека</a:t>
            </a:r>
            <a:r>
              <a:rPr lang="en-US" sz="1600" b="1" dirty="0"/>
              <a:t> </a:t>
            </a:r>
            <a:r>
              <a:rPr lang="en-US" sz="1600" b="1" dirty="0" err="1"/>
              <a:t>турата</a:t>
            </a:r>
            <a:r>
              <a:rPr lang="en-US" sz="1600" b="1" dirty="0"/>
              <a:t> </a:t>
            </a:r>
            <a:r>
              <a:rPr lang="en-US" sz="1600" b="1" dirty="0" err="1"/>
              <a:t>им</a:t>
            </a:r>
            <a:r>
              <a:rPr lang="mk-MK" sz="1600" b="1" dirty="0"/>
              <a:t> </a:t>
            </a:r>
            <a:r>
              <a:rPr lang="en-US" sz="1600" b="1" dirty="0" err="1"/>
              <a:t>помогнала</a:t>
            </a:r>
            <a:r>
              <a:rPr lang="en-US" sz="1600" b="1" dirty="0"/>
              <a:t> </a:t>
            </a:r>
            <a:r>
              <a:rPr lang="en-US" sz="1600" b="1" dirty="0" err="1"/>
              <a:t>да</a:t>
            </a:r>
            <a:r>
              <a:rPr lang="en-US" sz="1600" b="1" dirty="0"/>
              <a:t> </a:t>
            </a:r>
            <a:r>
              <a:rPr lang="en-US" sz="1600" b="1" dirty="0" err="1"/>
              <a:t>се</a:t>
            </a:r>
            <a:r>
              <a:rPr lang="en-US" sz="1600" b="1" dirty="0"/>
              <a:t> </a:t>
            </a:r>
            <a:r>
              <a:rPr lang="en-US" sz="1600" b="1" dirty="0" err="1"/>
              <a:t>запознаат</a:t>
            </a:r>
            <a:r>
              <a:rPr lang="en-US" sz="1600" b="1" dirty="0"/>
              <a:t> </a:t>
            </a:r>
            <a:r>
              <a:rPr lang="en-US" sz="1600" b="1" dirty="0" err="1"/>
              <a:t>подобро</a:t>
            </a:r>
            <a:r>
              <a:rPr lang="mk-MK" sz="1600" b="1" dirty="0"/>
              <a:t> </a:t>
            </a:r>
            <a:r>
              <a:rPr lang="en-US" sz="1600" b="1" dirty="0" err="1"/>
              <a:t>со</a:t>
            </a:r>
            <a:r>
              <a:rPr lang="en-US" sz="1600" b="1" dirty="0"/>
              <a:t> </a:t>
            </a:r>
            <a:r>
              <a:rPr lang="en-US" sz="1600" b="1" dirty="0" err="1"/>
              <a:t>дестинации</a:t>
            </a:r>
            <a:r>
              <a:rPr lang="en-US" sz="1600" b="1" dirty="0"/>
              <a:t> и </a:t>
            </a:r>
            <a:r>
              <a:rPr lang="en-US" sz="1600" b="1" dirty="0" err="1"/>
              <a:t>активности</a:t>
            </a:r>
            <a:r>
              <a:rPr lang="en-US" sz="1600" b="1" dirty="0"/>
              <a:t> </a:t>
            </a:r>
            <a:r>
              <a:rPr lang="en-US" sz="1600" b="1" dirty="0" err="1"/>
              <a:t>за</a:t>
            </a:r>
            <a:r>
              <a:rPr lang="en-US" sz="1600" b="1" dirty="0"/>
              <a:t> </a:t>
            </a:r>
            <a:r>
              <a:rPr lang="en-US" sz="1600" b="1" dirty="0" err="1"/>
              <a:t>кои</a:t>
            </a:r>
            <a:r>
              <a:rPr lang="en-US" sz="1600" b="1" dirty="0"/>
              <a:t> </a:t>
            </a:r>
            <a:r>
              <a:rPr lang="en-US" sz="1600" b="1" dirty="0" err="1"/>
              <a:t>знаеле</a:t>
            </a:r>
            <a:r>
              <a:rPr lang="en-US" sz="1600" b="1" dirty="0"/>
              <a:t> и </a:t>
            </a:r>
            <a:r>
              <a:rPr lang="en-US" sz="1600" b="1" dirty="0" err="1"/>
              <a:t>да</a:t>
            </a:r>
            <a:r>
              <a:rPr lang="en-US" sz="1600" b="1" dirty="0"/>
              <a:t> </a:t>
            </a:r>
            <a:r>
              <a:rPr lang="en-US" sz="1600" b="1" dirty="0" err="1"/>
              <a:t>откријат</a:t>
            </a:r>
            <a:r>
              <a:rPr lang="en-US" sz="1600" b="1" dirty="0"/>
              <a:t> </a:t>
            </a:r>
            <a:r>
              <a:rPr lang="en-US" sz="1600" b="1" dirty="0" err="1"/>
              <a:t>нови</a:t>
            </a:r>
            <a:r>
              <a:rPr lang="en-US" sz="1600" b="1" dirty="0"/>
              <a:t> </a:t>
            </a:r>
            <a:r>
              <a:rPr lang="en-US" sz="1600" b="1" dirty="0" err="1"/>
              <a:t>кои</a:t>
            </a:r>
            <a:r>
              <a:rPr lang="en-US" sz="1600" b="1" dirty="0"/>
              <a:t> </a:t>
            </a:r>
            <a:r>
              <a:rPr lang="en-US" sz="1600" b="1" dirty="0" err="1"/>
              <a:t>можат</a:t>
            </a:r>
            <a:r>
              <a:rPr lang="en-US" sz="1600" b="1" dirty="0"/>
              <a:t> </a:t>
            </a:r>
            <a:r>
              <a:rPr lang="en-US" sz="1600" b="1" dirty="0" err="1"/>
              <a:t>да</a:t>
            </a:r>
            <a:r>
              <a:rPr lang="en-US" sz="1600" b="1" dirty="0"/>
              <a:t> </a:t>
            </a:r>
            <a:r>
              <a:rPr lang="en-US" sz="1600" b="1" dirty="0" err="1"/>
              <a:t>бидат</a:t>
            </a:r>
            <a:r>
              <a:rPr lang="en-US" sz="1600" b="1" dirty="0"/>
              <a:t> </a:t>
            </a:r>
            <a:r>
              <a:rPr lang="en-US" sz="1600" b="1" dirty="0" err="1"/>
              <a:t>интегрирани</a:t>
            </a:r>
            <a:r>
              <a:rPr lang="en-US" sz="1600" b="1" dirty="0"/>
              <a:t> </a:t>
            </a:r>
            <a:r>
              <a:rPr lang="en-US" sz="1600" b="1" dirty="0" err="1"/>
              <a:t>во</a:t>
            </a:r>
            <a:r>
              <a:rPr lang="en-US" sz="1600" b="1" dirty="0"/>
              <a:t> </a:t>
            </a:r>
            <a:r>
              <a:rPr lang="en-US" sz="1600" b="1" dirty="0" err="1"/>
              <a:t>турите</a:t>
            </a:r>
            <a:r>
              <a:rPr lang="en-US" sz="1600" b="1" dirty="0"/>
              <a:t> </a:t>
            </a:r>
            <a:r>
              <a:rPr lang="en-US" sz="1600" b="1" dirty="0" err="1"/>
              <a:t>кои</a:t>
            </a:r>
            <a:r>
              <a:rPr lang="en-US" sz="1600" b="1" dirty="0"/>
              <a:t> </a:t>
            </a:r>
            <a:r>
              <a:rPr lang="en-US" sz="1600" b="1" dirty="0" err="1"/>
              <a:t>тие</a:t>
            </a:r>
            <a:r>
              <a:rPr lang="en-US" sz="1600" b="1" dirty="0"/>
              <a:t> </a:t>
            </a:r>
            <a:r>
              <a:rPr lang="en-US" sz="1600" b="1" dirty="0" err="1"/>
              <a:t>ги</a:t>
            </a:r>
            <a:r>
              <a:rPr lang="en-US" sz="1600" b="1" dirty="0"/>
              <a:t> </a:t>
            </a:r>
            <a:r>
              <a:rPr lang="en-US" sz="1600" b="1" dirty="0" err="1"/>
              <a:t>продаваат</a:t>
            </a:r>
            <a:r>
              <a:rPr lang="en-US" sz="1600" b="1" dirty="0"/>
              <a:t>. </a:t>
            </a:r>
            <a:r>
              <a:rPr lang="en-US" sz="1600" b="1" dirty="0" err="1"/>
              <a:t>Уште</a:t>
            </a:r>
            <a:r>
              <a:rPr lang="en-US" sz="1600" b="1" dirty="0"/>
              <a:t> </a:t>
            </a:r>
            <a:r>
              <a:rPr lang="en-US" sz="1600" b="1" dirty="0" err="1"/>
              <a:t>поважно</a:t>
            </a:r>
            <a:r>
              <a:rPr lang="en-US" sz="1600" b="1" dirty="0"/>
              <a:t>, </a:t>
            </a:r>
            <a:r>
              <a:rPr lang="en-US" sz="1600" b="1" dirty="0" err="1"/>
              <a:t>им</a:t>
            </a:r>
            <a:r>
              <a:rPr lang="en-US" sz="1600" b="1" dirty="0"/>
              <a:t> </a:t>
            </a:r>
            <a:r>
              <a:rPr lang="en-US" sz="1600" b="1" dirty="0" err="1"/>
              <a:t>овозможи</a:t>
            </a:r>
            <a:r>
              <a:rPr lang="en-US" sz="1600" b="1" dirty="0"/>
              <a:t> </a:t>
            </a:r>
            <a:r>
              <a:rPr lang="en-US" sz="1600" b="1" dirty="0" err="1"/>
              <a:t>на</a:t>
            </a:r>
            <a:r>
              <a:rPr lang="en-US" sz="1600" b="1" dirty="0"/>
              <a:t> </a:t>
            </a:r>
            <a:r>
              <a:rPr lang="en-US" sz="1600" b="1" dirty="0" err="1"/>
              <a:t>операторите</a:t>
            </a:r>
            <a:r>
              <a:rPr lang="en-US" sz="1600" b="1" dirty="0"/>
              <a:t> </a:t>
            </a:r>
            <a:r>
              <a:rPr lang="en-US" sz="1600" b="1" dirty="0" err="1"/>
              <a:t>да</a:t>
            </a:r>
            <a:r>
              <a:rPr lang="en-US" sz="1600" b="1" dirty="0"/>
              <a:t> </a:t>
            </a:r>
            <a:r>
              <a:rPr lang="en-US" sz="1600" b="1" dirty="0" err="1"/>
              <a:t>воспостават</a:t>
            </a:r>
            <a:r>
              <a:rPr lang="en-US" sz="1600" b="1" dirty="0"/>
              <a:t> </a:t>
            </a:r>
            <a:r>
              <a:rPr lang="en-US" sz="1600" b="1" dirty="0" err="1"/>
              <a:t>работни</a:t>
            </a:r>
            <a:r>
              <a:rPr lang="en-US" sz="1600" b="1" dirty="0"/>
              <a:t> </a:t>
            </a:r>
            <a:r>
              <a:rPr lang="en-US" sz="1600" b="1" dirty="0" err="1"/>
              <a:t>врски</a:t>
            </a:r>
            <a:r>
              <a:rPr lang="en-US" sz="1600" b="1" dirty="0"/>
              <a:t> </a:t>
            </a:r>
            <a:r>
              <a:rPr lang="en-US" sz="1600" b="1" dirty="0" err="1"/>
              <a:t>со</a:t>
            </a:r>
            <a:r>
              <a:rPr lang="en-US" sz="1600" b="1" dirty="0"/>
              <a:t> </a:t>
            </a:r>
            <a:r>
              <a:rPr lang="en-US" sz="1600" b="1" dirty="0" err="1"/>
              <a:t>повеќе</a:t>
            </a:r>
            <a:r>
              <a:rPr lang="en-US" sz="1600" b="1" dirty="0"/>
              <a:t> </a:t>
            </a:r>
            <a:r>
              <a:rPr lang="en-US" sz="1600" b="1" dirty="0" err="1"/>
              <a:t>членки</a:t>
            </a:r>
            <a:r>
              <a:rPr lang="en-US" sz="1600" b="1" dirty="0"/>
              <a:t> </a:t>
            </a:r>
            <a:r>
              <a:rPr lang="en-US" sz="1600" b="1" dirty="0" err="1"/>
              <a:t>на</a:t>
            </a:r>
            <a:r>
              <a:rPr lang="en-US" sz="1600" b="1" dirty="0"/>
              <a:t> </a:t>
            </a:r>
            <a:r>
              <a:rPr lang="en-US" sz="1600" b="1" dirty="0" err="1"/>
              <a:t>ЛАГот</a:t>
            </a:r>
            <a:r>
              <a:rPr lang="en-US" sz="1600" b="1" dirty="0"/>
              <a:t> и </a:t>
            </a:r>
            <a:r>
              <a:rPr lang="en-US" sz="1600" b="1" dirty="0" err="1"/>
              <a:t>локални</a:t>
            </a:r>
            <a:r>
              <a:rPr lang="en-US" sz="1600" b="1" dirty="0"/>
              <a:t> </a:t>
            </a:r>
            <a:r>
              <a:rPr lang="en-US" sz="1600" b="1" dirty="0" err="1"/>
              <a:t>даватели</a:t>
            </a:r>
            <a:r>
              <a:rPr lang="en-US" sz="1600" b="1" dirty="0"/>
              <a:t> </a:t>
            </a:r>
            <a:r>
              <a:rPr lang="en-US" sz="1600" b="1" dirty="0" err="1"/>
              <a:t>на</a:t>
            </a:r>
            <a:r>
              <a:rPr lang="en-US" sz="1600" b="1" dirty="0"/>
              <a:t> </a:t>
            </a:r>
            <a:r>
              <a:rPr lang="en-US" sz="1600" b="1" dirty="0" err="1"/>
              <a:t>услуги</a:t>
            </a:r>
            <a:r>
              <a:rPr lang="en-US" sz="1600" b="1" dirty="0"/>
              <a:t> </a:t>
            </a:r>
            <a:r>
              <a:rPr lang="en-US" sz="1600" b="1" dirty="0" err="1"/>
              <a:t>кои</a:t>
            </a:r>
            <a:r>
              <a:rPr lang="en-US" sz="1600" b="1" dirty="0"/>
              <a:t> </a:t>
            </a:r>
            <a:r>
              <a:rPr lang="en-US" sz="1600" b="1" dirty="0" err="1"/>
              <a:t>се</a:t>
            </a:r>
            <a:r>
              <a:rPr lang="en-US" sz="1600" b="1" dirty="0"/>
              <a:t> </a:t>
            </a:r>
            <a:r>
              <a:rPr lang="en-US" sz="1600" b="1" dirty="0" err="1"/>
              <a:t>заинтересирани</a:t>
            </a:r>
            <a:r>
              <a:rPr lang="en-US" sz="1600" b="1" dirty="0"/>
              <a:t> </a:t>
            </a:r>
            <a:r>
              <a:rPr lang="en-US" sz="1600" b="1" dirty="0" err="1"/>
              <a:t>да</a:t>
            </a:r>
            <a:r>
              <a:rPr lang="en-US" sz="1600" b="1" dirty="0"/>
              <a:t> </a:t>
            </a:r>
            <a:r>
              <a:rPr lang="en-US" sz="1600" b="1" dirty="0" err="1"/>
              <a:t>работат</a:t>
            </a:r>
            <a:r>
              <a:rPr lang="en-US" sz="1600" b="1" dirty="0"/>
              <a:t> </a:t>
            </a:r>
            <a:r>
              <a:rPr lang="en-US" sz="1600" b="1" dirty="0" err="1"/>
              <a:t>со</a:t>
            </a:r>
            <a:r>
              <a:rPr lang="en-US" sz="1600" b="1" dirty="0"/>
              <a:t> </a:t>
            </a:r>
            <a:r>
              <a:rPr lang="en-US" sz="1600" b="1" dirty="0" err="1"/>
              <a:t>нив</a:t>
            </a:r>
            <a:r>
              <a:rPr lang="en-US" sz="1600" b="1" dirty="0"/>
              <a:t> </a:t>
            </a:r>
            <a:r>
              <a:rPr lang="en-US" sz="1600" b="1" dirty="0" err="1"/>
              <a:t>за</a:t>
            </a:r>
            <a:r>
              <a:rPr lang="en-US" sz="1600" b="1" dirty="0"/>
              <a:t> </a:t>
            </a:r>
            <a:r>
              <a:rPr lang="en-US" sz="1600" b="1" dirty="0" err="1"/>
              <a:t>да</a:t>
            </a:r>
            <a:r>
              <a:rPr lang="en-US" sz="1600" b="1" dirty="0"/>
              <a:t> </a:t>
            </a:r>
            <a:r>
              <a:rPr lang="en-US" sz="1600" b="1" dirty="0" err="1"/>
              <a:t>ја</a:t>
            </a:r>
            <a:r>
              <a:rPr lang="en-US" sz="1600" b="1" dirty="0"/>
              <a:t> </a:t>
            </a:r>
            <a:r>
              <a:rPr lang="en-US" sz="1600" b="1" dirty="0" err="1"/>
              <a:t>развиваат</a:t>
            </a:r>
            <a:r>
              <a:rPr lang="en-US" sz="1600" b="1" dirty="0"/>
              <a:t> </a:t>
            </a:r>
            <a:r>
              <a:rPr lang="en-US" sz="1600" b="1" dirty="0" err="1"/>
              <a:t>туристичката</a:t>
            </a:r>
            <a:r>
              <a:rPr lang="en-US" sz="1600" b="1" dirty="0"/>
              <a:t> </a:t>
            </a:r>
            <a:r>
              <a:rPr lang="en-US" sz="1600" b="1" dirty="0" err="1"/>
              <a:t>понуда</a:t>
            </a:r>
            <a:r>
              <a:rPr lang="en-US" sz="1600" b="1" dirty="0"/>
              <a:t> </a:t>
            </a:r>
            <a:r>
              <a:rPr lang="en-US" sz="1600" b="1" dirty="0" err="1"/>
              <a:t>на</a:t>
            </a:r>
            <a:r>
              <a:rPr lang="en-US" sz="1600" b="1" dirty="0"/>
              <a:t> </a:t>
            </a:r>
            <a:r>
              <a:rPr lang="en-US" sz="1600" b="1" dirty="0" err="1"/>
              <a:t>Преспа</a:t>
            </a:r>
            <a:r>
              <a:rPr lang="en-US" sz="1600" b="1" dirty="0"/>
              <a:t>. </a:t>
            </a:r>
            <a:r>
              <a:rPr lang="en-US" sz="1600" b="1" dirty="0" err="1"/>
              <a:t>Пред</a:t>
            </a:r>
            <a:r>
              <a:rPr lang="en-US" sz="1600" b="1" dirty="0"/>
              <a:t> </a:t>
            </a:r>
            <a:r>
              <a:rPr lang="en-US" sz="1600" b="1" dirty="0" err="1"/>
              <a:t>да</a:t>
            </a:r>
            <a:r>
              <a:rPr lang="en-US" sz="1600" b="1" dirty="0"/>
              <a:t> </a:t>
            </a:r>
            <a:r>
              <a:rPr lang="en-US" sz="1600" b="1" dirty="0" err="1"/>
              <a:t>се</a:t>
            </a:r>
            <a:r>
              <a:rPr lang="en-US" sz="1600" b="1" dirty="0"/>
              <a:t> </a:t>
            </a:r>
            <a:r>
              <a:rPr lang="en-US" sz="1600" b="1" dirty="0" err="1"/>
              <a:t>објави</a:t>
            </a:r>
            <a:r>
              <a:rPr lang="en-US" sz="1600" b="1" dirty="0"/>
              <a:t> </a:t>
            </a:r>
            <a:r>
              <a:rPr lang="en-US" sz="1600" b="1" dirty="0" err="1"/>
              <a:t>веб</a:t>
            </a:r>
            <a:r>
              <a:rPr lang="en-US" sz="1600" b="1" dirty="0"/>
              <a:t> </a:t>
            </a:r>
            <a:r>
              <a:rPr lang="en-US" sz="1600" b="1" dirty="0" err="1"/>
              <a:t>страната</a:t>
            </a:r>
            <a:r>
              <a:rPr lang="en-US" sz="1600" b="1" dirty="0"/>
              <a:t>, </a:t>
            </a:r>
            <a:r>
              <a:rPr lang="en-US" sz="1600" b="1" dirty="0" err="1"/>
              <a:t>беа</a:t>
            </a:r>
            <a:r>
              <a:rPr lang="en-US" sz="1600" b="1" dirty="0"/>
              <a:t> </a:t>
            </a:r>
            <a:r>
              <a:rPr lang="en-US" sz="1600" b="1" dirty="0" err="1"/>
              <a:t>достапни</a:t>
            </a:r>
            <a:r>
              <a:rPr lang="en-US" sz="1600" b="1" dirty="0"/>
              <a:t> </a:t>
            </a:r>
            <a:r>
              <a:rPr lang="en-US" sz="1600" b="1" dirty="0" err="1"/>
              <a:t>малку</a:t>
            </a:r>
            <a:r>
              <a:rPr lang="en-US" sz="1600" b="1" dirty="0"/>
              <a:t> </a:t>
            </a:r>
            <a:r>
              <a:rPr lang="en-US" sz="1600" b="1" dirty="0" err="1"/>
              <a:t>информации</a:t>
            </a:r>
            <a:r>
              <a:rPr lang="en-US" sz="1600" b="1" dirty="0"/>
              <a:t> </a:t>
            </a:r>
            <a:r>
              <a:rPr lang="en-US" sz="1600" b="1" dirty="0" err="1"/>
              <a:t>за</a:t>
            </a:r>
            <a:r>
              <a:rPr lang="en-US" sz="1600" b="1" dirty="0"/>
              <a:t> </a:t>
            </a:r>
            <a:r>
              <a:rPr lang="en-US" sz="1600" b="1" dirty="0" err="1"/>
              <a:t>регионот</a:t>
            </a:r>
            <a:r>
              <a:rPr lang="en-US" sz="1600" b="1" dirty="0"/>
              <a:t> </a:t>
            </a:r>
            <a:r>
              <a:rPr lang="en-US" sz="1600" b="1" dirty="0" err="1"/>
              <a:t>на</a:t>
            </a:r>
            <a:r>
              <a:rPr lang="en-US" sz="1600" b="1" dirty="0"/>
              <a:t> </a:t>
            </a:r>
            <a:r>
              <a:rPr lang="en-US" sz="1600" b="1" dirty="0" err="1"/>
              <a:t>интернет</a:t>
            </a:r>
            <a:r>
              <a:rPr lang="en-US" sz="1600" b="1" dirty="0"/>
              <a:t>. </a:t>
            </a:r>
            <a:r>
              <a:rPr lang="en-US" sz="1600" b="1" dirty="0" err="1"/>
              <a:t>Страната</a:t>
            </a:r>
            <a:r>
              <a:rPr lang="en-US" sz="1600" b="1" dirty="0"/>
              <a:t> </a:t>
            </a:r>
            <a:r>
              <a:rPr lang="en-US" sz="1600" b="1" dirty="0" err="1"/>
              <a:t>доби</a:t>
            </a:r>
            <a:r>
              <a:rPr lang="en-US" sz="1600" b="1" dirty="0"/>
              <a:t> </a:t>
            </a:r>
            <a:r>
              <a:rPr lang="en-US" sz="1600" b="1" dirty="0" err="1"/>
              <a:t>позитивни</a:t>
            </a:r>
            <a:r>
              <a:rPr lang="en-US" sz="1600" b="1" dirty="0"/>
              <a:t> </a:t>
            </a:r>
            <a:r>
              <a:rPr lang="en-US" sz="1600" b="1" dirty="0" err="1"/>
              <a:t>коментари</a:t>
            </a:r>
            <a:r>
              <a:rPr lang="en-US" sz="1600" b="1" dirty="0"/>
              <a:t> </a:t>
            </a:r>
            <a:r>
              <a:rPr lang="en-US" sz="1600" b="1" dirty="0" err="1"/>
              <a:t>од</a:t>
            </a:r>
            <a:r>
              <a:rPr lang="en-US" sz="1600" b="1" dirty="0"/>
              <a:t> </a:t>
            </a:r>
            <a:r>
              <a:rPr lang="en-US" sz="1600" b="1" dirty="0" err="1"/>
              <a:t>локалните</a:t>
            </a:r>
            <a:r>
              <a:rPr lang="en-US" sz="1600" b="1" dirty="0"/>
              <a:t> </a:t>
            </a:r>
            <a:r>
              <a:rPr lang="en-US" sz="1600" b="1" dirty="0" err="1"/>
              <a:t>професионалци</a:t>
            </a:r>
            <a:r>
              <a:rPr lang="en-US" sz="1600" b="1" dirty="0"/>
              <a:t> </a:t>
            </a:r>
            <a:r>
              <a:rPr lang="en-US" sz="1600" b="1" dirty="0" err="1"/>
              <a:t>во</a:t>
            </a:r>
            <a:r>
              <a:rPr lang="en-US" sz="1600" b="1" dirty="0"/>
              <a:t> </a:t>
            </a:r>
            <a:r>
              <a:rPr lang="en-US" sz="1600" b="1" dirty="0" err="1"/>
              <a:t>секторот</a:t>
            </a:r>
            <a:r>
              <a:rPr lang="en-US" sz="1600" b="1" dirty="0"/>
              <a:t> </a:t>
            </a:r>
            <a:r>
              <a:rPr lang="en-US" sz="1600" b="1" dirty="0" err="1"/>
              <a:t>за</a:t>
            </a:r>
            <a:r>
              <a:rPr lang="en-US" sz="1600" b="1" dirty="0"/>
              <a:t> </a:t>
            </a:r>
            <a:r>
              <a:rPr lang="en-US" sz="1600" b="1" dirty="0" err="1"/>
              <a:t>широката</a:t>
            </a:r>
            <a:r>
              <a:rPr lang="en-US" sz="1600" b="1" dirty="0"/>
              <a:t> </a:t>
            </a:r>
            <a:r>
              <a:rPr lang="en-US" sz="1600" b="1" dirty="0" err="1"/>
              <a:t>листа</a:t>
            </a:r>
            <a:r>
              <a:rPr lang="en-US" sz="1600" b="1" dirty="0"/>
              <a:t> </a:t>
            </a:r>
            <a:r>
              <a:rPr lang="en-US" sz="1600" b="1" dirty="0" err="1"/>
              <a:t>на</a:t>
            </a:r>
            <a:r>
              <a:rPr lang="en-US" sz="1600" b="1" dirty="0"/>
              <a:t> </a:t>
            </a:r>
            <a:r>
              <a:rPr lang="en-US" sz="1600" b="1" dirty="0" err="1"/>
              <a:t>ресурси</a:t>
            </a:r>
            <a:r>
              <a:rPr lang="en-US" sz="1600" b="1" dirty="0"/>
              <a:t> </a:t>
            </a:r>
            <a:r>
              <a:rPr lang="en-US" sz="1600" b="1" dirty="0" err="1"/>
              <a:t>за</a:t>
            </a:r>
            <a:r>
              <a:rPr lang="en-US" sz="1600" b="1" dirty="0"/>
              <a:t> </a:t>
            </a:r>
            <a:r>
              <a:rPr lang="en-US" sz="1600" b="1" dirty="0" err="1"/>
              <a:t>патување</a:t>
            </a:r>
            <a:r>
              <a:rPr lang="en-US" sz="1600" b="1" dirty="0"/>
              <a:t> </a:t>
            </a:r>
            <a:r>
              <a:rPr lang="en-US" sz="1600" b="1" dirty="0" err="1"/>
              <a:t>низ</a:t>
            </a:r>
            <a:r>
              <a:rPr lang="en-US" sz="1600" b="1" dirty="0"/>
              <a:t> </a:t>
            </a:r>
            <a:r>
              <a:rPr lang="en-US" sz="1600" b="1" dirty="0" err="1"/>
              <a:t>регионот</a:t>
            </a:r>
            <a:r>
              <a:rPr lang="en-US" sz="1600" b="1" dirty="0"/>
              <a:t>.</a:t>
            </a:r>
            <a:endParaRPr lang="mk-MK" sz="1600" b="1" dirty="0"/>
          </a:p>
          <a:p>
            <a:pPr marL="203200" indent="0">
              <a:buNone/>
            </a:pPr>
            <a:endParaRPr lang="mk-MK" sz="1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6021287"/>
            <a:ext cx="787227" cy="516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9214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buNone/>
            </a:pPr>
            <a:endParaRPr lang="mk-MK" sz="1800" dirty="0"/>
          </a:p>
          <a:p>
            <a:pPr marL="203200" indent="0">
              <a:buNone/>
            </a:pPr>
            <a:r>
              <a:rPr lang="mk-MK" sz="2400" b="1" i="1" dirty="0"/>
              <a:t>Партнер во организирање на Преспански јаболкобер 2015 год</a:t>
            </a:r>
            <a:endParaRPr lang="en-US" sz="2400" b="1" i="1" dirty="0"/>
          </a:p>
          <a:p>
            <a:pPr marL="203200" indent="0">
              <a:buNone/>
            </a:pPr>
            <a:endParaRPr lang="mk-MK" sz="2400" b="1" i="1" dirty="0"/>
          </a:p>
          <a:p>
            <a:pPr marL="203200" indent="0">
              <a:buNone/>
            </a:pPr>
            <a:r>
              <a:rPr lang="mk-MK" sz="1800" b="1" dirty="0"/>
              <a:t>  .  Август-Октомври 2015 год</a:t>
            </a:r>
          </a:p>
          <a:p>
            <a:pPr marL="203200" indent="0">
              <a:buNone/>
            </a:pPr>
            <a:r>
              <a:rPr lang="mk-MK" sz="1800" b="1" dirty="0"/>
              <a:t>  .  Донатор: Општина Ресен и локални  бизниси</a:t>
            </a:r>
          </a:p>
          <a:p>
            <a:pPr marL="203200" indent="0">
              <a:buNone/>
            </a:pPr>
            <a:r>
              <a:rPr lang="mk-MK" sz="1800" b="1" dirty="0"/>
              <a:t>  .  Успешно преставување на општина Ресен</a:t>
            </a:r>
            <a:endParaRPr lang="en-US" sz="1800" b="1" dirty="0"/>
          </a:p>
          <a:p>
            <a:pPr marL="203200" indent="0">
              <a:buNone/>
            </a:pPr>
            <a:endParaRPr lang="mk-MK" sz="1800" b="1" dirty="0"/>
          </a:p>
          <a:p>
            <a:pPr marL="203200" indent="0">
              <a:buNone/>
            </a:pPr>
            <a:endParaRPr lang="mk-MK" sz="1800" b="1" dirty="0"/>
          </a:p>
          <a:p>
            <a:pPr marL="203200" indent="0">
              <a:buNone/>
            </a:pPr>
            <a:endParaRPr lang="mk-MK" sz="1800" b="1" dirty="0"/>
          </a:p>
          <a:p>
            <a:pPr marL="203200" indent="0">
              <a:buNone/>
            </a:pPr>
            <a:endParaRPr lang="mk-MK" sz="1800" b="1" dirty="0"/>
          </a:p>
          <a:p>
            <a:pPr marL="203200" indent="0">
              <a:buNone/>
            </a:pPr>
            <a:endParaRPr lang="mk-MK" sz="18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996952"/>
            <a:ext cx="2638425"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8512" y="2882652"/>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4253" y="2882652"/>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0831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endParaRPr lang="mk-MK" sz="1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656"/>
            <a:ext cx="9144001"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12009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7195269"/>
          </a:xfrm>
        </p:spPr>
        <p:txBody>
          <a:bodyPr/>
          <a:lstStyle/>
          <a:p>
            <a:pPr marL="203200" indent="0">
              <a:buNone/>
            </a:pPr>
            <a:r>
              <a:rPr lang="mk-MK" sz="1800" dirty="0"/>
              <a:t>   </a:t>
            </a:r>
          </a:p>
          <a:p>
            <a:pPr marL="203200" indent="0">
              <a:buNone/>
            </a:pPr>
            <a:endParaRPr lang="mk-MK" sz="1800" dirty="0"/>
          </a:p>
          <a:p>
            <a:pPr marL="203200" indent="0">
              <a:buNone/>
            </a:pPr>
            <a:r>
              <a:rPr lang="mk-MK" sz="1800" dirty="0"/>
              <a:t>     </a:t>
            </a:r>
            <a:r>
              <a:rPr lang="en-US" sz="1800" b="1" dirty="0" err="1"/>
              <a:t>Преспанскиот</a:t>
            </a:r>
            <a:r>
              <a:rPr lang="en-US" sz="1800" b="1" dirty="0"/>
              <a:t> </a:t>
            </a:r>
            <a:r>
              <a:rPr lang="en-US" sz="1800" b="1" dirty="0" err="1"/>
              <a:t>регион</a:t>
            </a:r>
            <a:r>
              <a:rPr lang="en-US" sz="1800" b="1" dirty="0"/>
              <a:t> е </a:t>
            </a:r>
            <a:r>
              <a:rPr lang="en-US" sz="1800" b="1" dirty="0" err="1"/>
              <a:t>исполнет</a:t>
            </a:r>
            <a:r>
              <a:rPr lang="en-US" sz="1800" b="1" dirty="0"/>
              <a:t> </a:t>
            </a:r>
            <a:r>
              <a:rPr lang="en-US" sz="1800" b="1" dirty="0" err="1"/>
              <a:t>со</a:t>
            </a:r>
            <a:r>
              <a:rPr lang="en-US" sz="1800" b="1" dirty="0"/>
              <a:t> </a:t>
            </a:r>
            <a:r>
              <a:rPr lang="en-US" sz="1800" b="1" dirty="0" err="1"/>
              <a:t>активности</a:t>
            </a:r>
            <a:r>
              <a:rPr lang="en-US" sz="1800" b="1" dirty="0"/>
              <a:t> </a:t>
            </a:r>
            <a:r>
              <a:rPr lang="en-US" sz="1800" b="1" dirty="0" err="1"/>
              <a:t>кои</a:t>
            </a:r>
            <a:r>
              <a:rPr lang="en-US" sz="1800" b="1" dirty="0"/>
              <a:t> </a:t>
            </a:r>
            <a:r>
              <a:rPr lang="en-US" sz="1800" b="1" dirty="0" err="1"/>
              <a:t>можат</a:t>
            </a:r>
            <a:r>
              <a:rPr lang="en-US" sz="1800" b="1" dirty="0"/>
              <a:t> </a:t>
            </a:r>
            <a:r>
              <a:rPr lang="en-US" sz="1800" b="1" dirty="0" err="1"/>
              <a:t>да</a:t>
            </a:r>
            <a:r>
              <a:rPr lang="en-US" sz="1800" b="1" dirty="0"/>
              <a:t> </a:t>
            </a:r>
            <a:r>
              <a:rPr lang="en-US" sz="1800" b="1" dirty="0" err="1"/>
              <a:t>создадат</a:t>
            </a:r>
            <a:r>
              <a:rPr lang="en-US" sz="1800" b="1" dirty="0"/>
              <a:t> </a:t>
            </a:r>
            <a:r>
              <a:rPr lang="en-US" sz="1800" b="1" dirty="0" err="1"/>
              <a:t>дополнителни</a:t>
            </a:r>
            <a:r>
              <a:rPr lang="en-US" sz="1800" b="1" dirty="0"/>
              <a:t> </a:t>
            </a:r>
            <a:r>
              <a:rPr lang="en-US" sz="1800" b="1" dirty="0" err="1"/>
              <a:t>извори</a:t>
            </a:r>
            <a:r>
              <a:rPr lang="en-US" sz="1800" b="1" dirty="0"/>
              <a:t>    </a:t>
            </a:r>
            <a:r>
              <a:rPr lang="en-US" sz="1800" b="1" dirty="0" err="1"/>
              <a:t>на</a:t>
            </a:r>
            <a:r>
              <a:rPr lang="en-US" sz="1800" b="1" dirty="0"/>
              <a:t> </a:t>
            </a:r>
            <a:r>
              <a:rPr lang="en-US" sz="1800" b="1" dirty="0" err="1"/>
              <a:t>приходи</a:t>
            </a:r>
            <a:r>
              <a:rPr lang="en-US" sz="1800" b="1" dirty="0"/>
              <a:t> </a:t>
            </a:r>
            <a:r>
              <a:rPr lang="en-US" sz="1800" b="1" dirty="0" err="1"/>
              <a:t>за</a:t>
            </a:r>
            <a:r>
              <a:rPr lang="en-US" sz="1800" b="1" dirty="0"/>
              <a:t> </a:t>
            </a:r>
            <a:r>
              <a:rPr lang="en-US" sz="1800" b="1" dirty="0" err="1"/>
              <a:t>локалната</a:t>
            </a:r>
            <a:r>
              <a:rPr lang="en-US" sz="1800" b="1" dirty="0"/>
              <a:t> </a:t>
            </a:r>
            <a:r>
              <a:rPr lang="en-US" sz="1800" b="1" dirty="0" err="1"/>
              <a:t>популација</a:t>
            </a:r>
            <a:r>
              <a:rPr lang="en-US" sz="1800" b="1" dirty="0"/>
              <a:t>, </a:t>
            </a:r>
            <a:r>
              <a:rPr lang="en-US" sz="1800" b="1" dirty="0" err="1"/>
              <a:t>особено</a:t>
            </a:r>
            <a:r>
              <a:rPr lang="en-US" sz="1800" b="1" dirty="0"/>
              <a:t> </a:t>
            </a:r>
            <a:r>
              <a:rPr lang="en-US" sz="1800" b="1" dirty="0" err="1"/>
              <a:t>преку</a:t>
            </a:r>
            <a:r>
              <a:rPr lang="en-US" sz="1800" b="1" dirty="0"/>
              <a:t> </a:t>
            </a:r>
            <a:r>
              <a:rPr lang="en-US" sz="1800" b="1" dirty="0" err="1"/>
              <a:t>нејзино</a:t>
            </a:r>
            <a:r>
              <a:rPr lang="en-US" sz="1800" b="1" dirty="0"/>
              <a:t> </a:t>
            </a:r>
            <a:r>
              <a:rPr lang="en-US" sz="1800" b="1" dirty="0" err="1"/>
              <a:t>вклучување</a:t>
            </a:r>
            <a:r>
              <a:rPr lang="en-US" sz="1800" b="1" dirty="0"/>
              <a:t> </a:t>
            </a:r>
            <a:r>
              <a:rPr lang="en-US" sz="1800" b="1" dirty="0" err="1"/>
              <a:t>во</a:t>
            </a:r>
            <a:r>
              <a:rPr lang="en-US" sz="1800" b="1" dirty="0"/>
              <a:t> </a:t>
            </a:r>
            <a:r>
              <a:rPr lang="en-US" sz="1800" b="1" dirty="0" err="1"/>
              <a:t>секторот</a:t>
            </a:r>
            <a:r>
              <a:rPr lang="en-US" sz="1800" b="1" dirty="0"/>
              <a:t> </a:t>
            </a:r>
            <a:r>
              <a:rPr lang="en-US" sz="1800" b="1" dirty="0" err="1"/>
              <a:t>активен</a:t>
            </a:r>
            <a:r>
              <a:rPr lang="en-US" sz="1800" b="1" dirty="0"/>
              <a:t> </a:t>
            </a:r>
            <a:r>
              <a:rPr lang="en-US" sz="1800" b="1" dirty="0" err="1"/>
              <a:t>туризам</a:t>
            </a:r>
            <a:r>
              <a:rPr lang="en-US" sz="1800" b="1" dirty="0"/>
              <a:t>. </a:t>
            </a:r>
            <a:r>
              <a:rPr lang="en-US" sz="1800" b="1" dirty="0" err="1"/>
              <a:t>Благодарејќи</a:t>
            </a:r>
            <a:r>
              <a:rPr lang="en-US" sz="1800" b="1" dirty="0"/>
              <a:t> </a:t>
            </a:r>
            <a:r>
              <a:rPr lang="en-US" sz="1800" b="1" dirty="0" err="1"/>
              <a:t>на</a:t>
            </a:r>
            <a:r>
              <a:rPr lang="en-US" sz="1800" b="1" dirty="0"/>
              <a:t> </a:t>
            </a:r>
            <a:r>
              <a:rPr lang="en-US" sz="1800" b="1" dirty="0" err="1"/>
              <a:t>финансиската</a:t>
            </a:r>
            <a:r>
              <a:rPr lang="en-US" sz="1800" b="1" dirty="0"/>
              <a:t> </a:t>
            </a:r>
            <a:r>
              <a:rPr lang="en-US" sz="1800" b="1" dirty="0" err="1"/>
              <a:t>поддршка</a:t>
            </a:r>
            <a:r>
              <a:rPr lang="en-US" sz="1800" b="1" dirty="0"/>
              <a:t> </a:t>
            </a:r>
            <a:r>
              <a:rPr lang="en-US" sz="1800" b="1" dirty="0" err="1"/>
              <a:t>од</a:t>
            </a:r>
            <a:r>
              <a:rPr lang="en-US" sz="1800" b="1" dirty="0"/>
              <a:t> УСАИД и </a:t>
            </a:r>
            <a:r>
              <a:rPr lang="en-US" sz="1800" b="1" dirty="0" err="1"/>
              <a:t>Швајцарската</a:t>
            </a:r>
            <a:r>
              <a:rPr lang="en-US" sz="1800" b="1" dirty="0"/>
              <a:t> </a:t>
            </a:r>
            <a:r>
              <a:rPr lang="en-US" sz="1800" b="1" dirty="0" err="1"/>
              <a:t>Влада</a:t>
            </a:r>
            <a:r>
              <a:rPr lang="en-US" sz="1800" b="1" dirty="0"/>
              <a:t>, ЛАГ </a:t>
            </a:r>
            <a:r>
              <a:rPr lang="en-US" sz="1800" b="1" dirty="0" err="1"/>
              <a:t>Преспа</a:t>
            </a:r>
            <a:r>
              <a:rPr lang="en-US" sz="1800" b="1" dirty="0"/>
              <a:t> </a:t>
            </a:r>
            <a:r>
              <a:rPr lang="en-US" sz="1800" b="1" dirty="0" err="1"/>
              <a:t>ја</a:t>
            </a:r>
            <a:r>
              <a:rPr lang="en-US" sz="1800" b="1" dirty="0"/>
              <a:t> </a:t>
            </a:r>
            <a:r>
              <a:rPr lang="en-US" sz="1800" b="1" dirty="0" err="1"/>
              <a:t>поддржа</a:t>
            </a:r>
            <a:r>
              <a:rPr lang="en-US" sz="1800" b="1" dirty="0"/>
              <a:t> </a:t>
            </a:r>
            <a:r>
              <a:rPr lang="en-US" sz="1800" b="1" dirty="0" err="1"/>
              <a:t>организацијата</a:t>
            </a:r>
            <a:r>
              <a:rPr lang="en-US" sz="1800" b="1" dirty="0"/>
              <a:t> </a:t>
            </a:r>
            <a:r>
              <a:rPr lang="en-US" sz="1800" b="1" dirty="0" err="1"/>
              <a:t>на</a:t>
            </a:r>
            <a:r>
              <a:rPr lang="en-US" sz="1800" b="1" dirty="0"/>
              <a:t> </a:t>
            </a:r>
            <a:r>
              <a:rPr lang="en-US" sz="1800" b="1" dirty="0" err="1"/>
              <a:t>велосипедскиот</a:t>
            </a:r>
            <a:r>
              <a:rPr lang="en-US" sz="1800" b="1" dirty="0"/>
              <a:t> </a:t>
            </a:r>
            <a:r>
              <a:rPr lang="en-US" sz="1800" b="1" dirty="0" err="1"/>
              <a:t>настан</a:t>
            </a:r>
            <a:r>
              <a:rPr lang="en-US" sz="1800" b="1" dirty="0"/>
              <a:t> „</a:t>
            </a:r>
            <a:r>
              <a:rPr lang="en-US" sz="1800" b="1" dirty="0" err="1"/>
              <a:t>Тур</a:t>
            </a:r>
            <a:r>
              <a:rPr lang="en-US" sz="1800" b="1" dirty="0"/>
              <a:t> </a:t>
            </a:r>
            <a:r>
              <a:rPr lang="en-US" sz="1800" b="1" dirty="0" err="1"/>
              <a:t>де</a:t>
            </a:r>
            <a:r>
              <a:rPr lang="en-US" sz="1800" b="1" dirty="0"/>
              <a:t> </a:t>
            </a:r>
            <a:r>
              <a:rPr lang="en-US" sz="1800" b="1" dirty="0" err="1"/>
              <a:t>Галичица</a:t>
            </a:r>
            <a:r>
              <a:rPr lang="en-US" sz="1800" b="1" dirty="0"/>
              <a:t>“, </a:t>
            </a:r>
            <a:r>
              <a:rPr lang="en-US" sz="1800" b="1" dirty="0" err="1"/>
              <a:t>кој</a:t>
            </a:r>
            <a:r>
              <a:rPr lang="en-US" sz="1800" b="1" dirty="0"/>
              <a:t> </a:t>
            </a:r>
            <a:r>
              <a:rPr lang="en-US" sz="1800" b="1" dirty="0" err="1"/>
              <a:t>беше</a:t>
            </a:r>
            <a:r>
              <a:rPr lang="en-US" sz="1800" b="1" dirty="0"/>
              <a:t> </a:t>
            </a:r>
            <a:r>
              <a:rPr lang="en-US" sz="1800" b="1" dirty="0" err="1"/>
              <a:t>организиран</a:t>
            </a:r>
            <a:r>
              <a:rPr lang="en-US" sz="1800" b="1" dirty="0"/>
              <a:t> </a:t>
            </a:r>
            <a:r>
              <a:rPr lang="en-US" sz="1800" b="1" dirty="0" err="1"/>
              <a:t>од</a:t>
            </a:r>
            <a:r>
              <a:rPr lang="en-US" sz="1800" b="1" dirty="0"/>
              <a:t> </a:t>
            </a:r>
            <a:r>
              <a:rPr lang="en-US" sz="1800" b="1" dirty="0" err="1"/>
              <a:t>страна</a:t>
            </a:r>
            <a:r>
              <a:rPr lang="en-US" sz="1800" b="1" dirty="0"/>
              <a:t> </a:t>
            </a:r>
            <a:r>
              <a:rPr lang="en-US" sz="1800" b="1" dirty="0" err="1"/>
              <a:t>на</a:t>
            </a:r>
            <a:r>
              <a:rPr lang="en-US" sz="1800" b="1" dirty="0"/>
              <a:t> </a:t>
            </a:r>
            <a:r>
              <a:rPr lang="en-US" sz="1800" b="1" dirty="0" err="1"/>
              <a:t>Преспа</a:t>
            </a:r>
            <a:r>
              <a:rPr lang="en-US" sz="1800" b="1" dirty="0"/>
              <a:t> </a:t>
            </a:r>
            <a:r>
              <a:rPr lang="en-US" sz="1800" b="1" dirty="0" err="1"/>
              <a:t>Бајк</a:t>
            </a:r>
            <a:r>
              <a:rPr lang="en-US" sz="1800" b="1" dirty="0"/>
              <a:t>, </a:t>
            </a:r>
            <a:r>
              <a:rPr lang="en-US" sz="1800" b="1" dirty="0" err="1"/>
              <a:t>велосипедски</a:t>
            </a:r>
            <a:r>
              <a:rPr lang="en-US" sz="1800" b="1" dirty="0"/>
              <a:t> </a:t>
            </a:r>
            <a:r>
              <a:rPr lang="en-US" sz="1800" b="1" dirty="0" err="1"/>
              <a:t>клуб</a:t>
            </a:r>
            <a:r>
              <a:rPr lang="en-US" sz="1800" b="1" dirty="0"/>
              <a:t> </a:t>
            </a:r>
            <a:r>
              <a:rPr lang="en-US" sz="1800" b="1" dirty="0" err="1"/>
              <a:t>со</a:t>
            </a:r>
            <a:r>
              <a:rPr lang="en-US" sz="1800" b="1" dirty="0"/>
              <a:t> </a:t>
            </a:r>
            <a:r>
              <a:rPr lang="en-US" sz="1800" b="1" dirty="0" err="1"/>
              <a:t>седиште</a:t>
            </a:r>
            <a:r>
              <a:rPr lang="en-US" sz="1800" b="1" dirty="0"/>
              <a:t> </a:t>
            </a:r>
            <a:r>
              <a:rPr lang="en-US" sz="1800" b="1" dirty="0" err="1"/>
              <a:t>во</a:t>
            </a:r>
            <a:r>
              <a:rPr lang="en-US" sz="1800" b="1" dirty="0"/>
              <a:t> </a:t>
            </a:r>
            <a:r>
              <a:rPr lang="en-US" sz="1800" b="1" dirty="0" err="1"/>
              <a:t>Ресен</a:t>
            </a:r>
            <a:r>
              <a:rPr lang="en-US" sz="1800" b="1" dirty="0"/>
              <a:t>. </a:t>
            </a:r>
            <a:r>
              <a:rPr lang="en-US" sz="1800" b="1" dirty="0" err="1"/>
              <a:t>Поддршката</a:t>
            </a:r>
            <a:r>
              <a:rPr lang="en-US" sz="1800" b="1" dirty="0"/>
              <a:t> </a:t>
            </a:r>
            <a:r>
              <a:rPr lang="en-US" sz="1800" b="1" dirty="0" err="1"/>
              <a:t>беше</a:t>
            </a:r>
            <a:r>
              <a:rPr lang="en-US" sz="1800" b="1" dirty="0"/>
              <a:t> </a:t>
            </a:r>
            <a:r>
              <a:rPr lang="en-US" sz="1800" b="1" dirty="0" err="1"/>
              <a:t>во</a:t>
            </a:r>
            <a:r>
              <a:rPr lang="en-US" sz="1800" b="1" dirty="0"/>
              <a:t> </a:t>
            </a:r>
            <a:r>
              <a:rPr lang="en-US" sz="1800" b="1" dirty="0" err="1"/>
              <a:t>насока</a:t>
            </a:r>
            <a:r>
              <a:rPr lang="en-US" sz="1800" b="1" dirty="0"/>
              <a:t> </a:t>
            </a:r>
            <a:r>
              <a:rPr lang="en-US" sz="1800" b="1" dirty="0" err="1"/>
              <a:t>на</a:t>
            </a:r>
            <a:r>
              <a:rPr lang="en-US" sz="1800" b="1" dirty="0"/>
              <a:t> </a:t>
            </a:r>
            <a:r>
              <a:rPr lang="en-US" sz="1800" b="1" dirty="0" err="1"/>
              <a:t>подигнување</a:t>
            </a:r>
            <a:r>
              <a:rPr lang="en-US" sz="1800" b="1" dirty="0"/>
              <a:t> </a:t>
            </a:r>
            <a:r>
              <a:rPr lang="en-US" sz="1800" b="1" dirty="0" err="1"/>
              <a:t>на</a:t>
            </a:r>
            <a:r>
              <a:rPr lang="en-US" sz="1800" b="1" dirty="0"/>
              <a:t> </a:t>
            </a:r>
            <a:r>
              <a:rPr lang="en-US" sz="1800" b="1" dirty="0" err="1"/>
              <a:t>видливоста</a:t>
            </a:r>
            <a:r>
              <a:rPr lang="en-US" sz="1800" b="1" dirty="0"/>
              <a:t> </a:t>
            </a:r>
            <a:r>
              <a:rPr lang="en-US" sz="1800" b="1" dirty="0" err="1"/>
              <a:t>на</a:t>
            </a:r>
            <a:r>
              <a:rPr lang="en-US" sz="1800" b="1" dirty="0"/>
              <a:t> </a:t>
            </a:r>
            <a:r>
              <a:rPr lang="en-US" sz="1800" b="1" dirty="0" err="1"/>
              <a:t>настанот</a:t>
            </a:r>
            <a:r>
              <a:rPr lang="en-US" sz="1800" b="1" dirty="0"/>
              <a:t> и </a:t>
            </a:r>
            <a:r>
              <a:rPr lang="en-US" sz="1800" b="1" dirty="0" err="1"/>
              <a:t>привлекување</a:t>
            </a:r>
            <a:r>
              <a:rPr lang="en-US" sz="1800" b="1" dirty="0"/>
              <a:t> </a:t>
            </a:r>
            <a:r>
              <a:rPr lang="en-US" sz="1800" b="1" dirty="0" err="1"/>
              <a:t>на</a:t>
            </a:r>
            <a:r>
              <a:rPr lang="en-US" sz="1800" b="1" dirty="0"/>
              <a:t> </a:t>
            </a:r>
            <a:r>
              <a:rPr lang="en-US" sz="1800" b="1" dirty="0" err="1"/>
              <a:t>повеќе</a:t>
            </a:r>
            <a:r>
              <a:rPr lang="en-US" sz="1800" b="1" dirty="0"/>
              <a:t> </a:t>
            </a:r>
            <a:r>
              <a:rPr lang="en-US" sz="1800" b="1" dirty="0" err="1"/>
              <a:t>гости</a:t>
            </a:r>
            <a:r>
              <a:rPr lang="en-US" sz="1800" b="1" dirty="0"/>
              <a:t> </a:t>
            </a:r>
            <a:r>
              <a:rPr lang="en-US" sz="1800" b="1" dirty="0" err="1"/>
              <a:t>да</a:t>
            </a:r>
            <a:r>
              <a:rPr lang="en-US" sz="1800" b="1" dirty="0"/>
              <a:t> </a:t>
            </a:r>
            <a:r>
              <a:rPr lang="en-US" sz="1800" b="1" dirty="0" err="1"/>
              <a:t>учествуваат</a:t>
            </a:r>
            <a:r>
              <a:rPr lang="en-US" sz="1800" b="1" dirty="0"/>
              <a:t> </a:t>
            </a:r>
            <a:r>
              <a:rPr lang="en-US" sz="1800" b="1" dirty="0" err="1"/>
              <a:t>во</a:t>
            </a:r>
            <a:r>
              <a:rPr lang="en-US" sz="1800" b="1" dirty="0"/>
              <a:t> </a:t>
            </a:r>
            <a:r>
              <a:rPr lang="en-US" sz="1800" b="1" dirty="0" err="1"/>
              <a:t>него</a:t>
            </a:r>
            <a:r>
              <a:rPr lang="en-US" sz="1800" b="1" dirty="0"/>
              <a:t>. </a:t>
            </a:r>
            <a:r>
              <a:rPr lang="en-US" sz="1800" b="1" dirty="0" err="1"/>
              <a:t>Истовремено</a:t>
            </a:r>
            <a:r>
              <a:rPr lang="en-US" sz="1800" b="1" dirty="0"/>
              <a:t>, </a:t>
            </a:r>
            <a:r>
              <a:rPr lang="en-US" sz="1800" b="1" dirty="0" err="1"/>
              <a:t>активноста</a:t>
            </a:r>
            <a:r>
              <a:rPr lang="en-US" sz="1800" b="1" dirty="0"/>
              <a:t> </a:t>
            </a:r>
            <a:r>
              <a:rPr lang="en-US" sz="1800" b="1" dirty="0" err="1"/>
              <a:t>помогна</a:t>
            </a:r>
            <a:r>
              <a:rPr lang="en-US" sz="1800" b="1" dirty="0"/>
              <a:t> </a:t>
            </a:r>
            <a:r>
              <a:rPr lang="en-US" sz="1800" b="1" dirty="0" err="1"/>
              <a:t>да</a:t>
            </a:r>
            <a:r>
              <a:rPr lang="en-US" sz="1800" b="1" dirty="0"/>
              <a:t> </a:t>
            </a:r>
            <a:r>
              <a:rPr lang="en-US" sz="1800" b="1" dirty="0" err="1"/>
              <a:t>се</a:t>
            </a:r>
            <a:r>
              <a:rPr lang="en-US" sz="1800" b="1" dirty="0"/>
              <a:t> </a:t>
            </a:r>
            <a:r>
              <a:rPr lang="en-US" sz="1800" b="1" dirty="0" err="1"/>
              <a:t>зацврстат</a:t>
            </a:r>
            <a:r>
              <a:rPr lang="en-US" sz="1800" b="1" dirty="0"/>
              <a:t> </a:t>
            </a:r>
            <a:r>
              <a:rPr lang="en-US" sz="1800" b="1" dirty="0" err="1"/>
              <a:t>капацитетите</a:t>
            </a:r>
            <a:r>
              <a:rPr lang="en-US" sz="1800" b="1" dirty="0"/>
              <a:t> </a:t>
            </a:r>
            <a:r>
              <a:rPr lang="en-US" sz="1800" b="1" dirty="0" err="1"/>
              <a:t>на</a:t>
            </a:r>
            <a:r>
              <a:rPr lang="en-US" sz="1800" b="1" dirty="0"/>
              <a:t> ЛАГ </a:t>
            </a:r>
            <a:r>
              <a:rPr lang="en-US" sz="1800" b="1" dirty="0" err="1"/>
              <a:t>Преспа</a:t>
            </a:r>
            <a:r>
              <a:rPr lang="en-US" sz="1800" b="1" dirty="0"/>
              <a:t> </a:t>
            </a:r>
            <a:r>
              <a:rPr lang="en-US" sz="1800" b="1" dirty="0" err="1"/>
              <a:t>да</a:t>
            </a:r>
            <a:r>
              <a:rPr lang="en-US" sz="1800" b="1" dirty="0"/>
              <a:t> </a:t>
            </a:r>
            <a:r>
              <a:rPr lang="en-US" sz="1800" b="1" dirty="0" err="1"/>
              <a:t>раководи</a:t>
            </a:r>
            <a:r>
              <a:rPr lang="en-US" sz="1800" b="1" dirty="0"/>
              <a:t> </a:t>
            </a:r>
            <a:r>
              <a:rPr lang="en-US" sz="1800" b="1" dirty="0" err="1"/>
              <a:t>со</a:t>
            </a:r>
            <a:r>
              <a:rPr lang="mk-MK" sz="1800" b="1" dirty="0"/>
              <a:t> финансиски</a:t>
            </a:r>
            <a:r>
              <a:rPr lang="en-US" sz="1800" b="1" dirty="0"/>
              <a:t> </a:t>
            </a:r>
            <a:r>
              <a:rPr lang="en-US" sz="1800" b="1" dirty="0" err="1"/>
              <a:t>средства</a:t>
            </a:r>
            <a:r>
              <a:rPr lang="en-US" sz="1800" b="1" dirty="0"/>
              <a:t> и </a:t>
            </a:r>
            <a:r>
              <a:rPr lang="en-US" sz="1800" b="1" dirty="0" err="1"/>
              <a:t>активности</a:t>
            </a:r>
            <a:r>
              <a:rPr lang="en-US" sz="1800" b="1" dirty="0"/>
              <a:t> и </a:t>
            </a:r>
            <a:r>
              <a:rPr lang="en-US" sz="1800" b="1" dirty="0" err="1"/>
              <a:t>да</a:t>
            </a:r>
            <a:r>
              <a:rPr lang="en-US" sz="1800" b="1" dirty="0"/>
              <a:t> </a:t>
            </a:r>
            <a:r>
              <a:rPr lang="en-US" sz="1800" b="1" dirty="0" err="1"/>
              <a:t>ги</a:t>
            </a:r>
            <a:r>
              <a:rPr lang="en-US" sz="1800" b="1" dirty="0"/>
              <a:t> </a:t>
            </a:r>
            <a:r>
              <a:rPr lang="en-US" sz="1800" b="1" dirty="0" err="1"/>
              <a:t>следи</a:t>
            </a:r>
            <a:r>
              <a:rPr lang="en-US" sz="1800" b="1" dirty="0"/>
              <a:t> </a:t>
            </a:r>
            <a:r>
              <a:rPr lang="en-US" sz="1800" b="1" dirty="0" err="1"/>
              <a:t>правилата</a:t>
            </a:r>
            <a:r>
              <a:rPr lang="en-US" sz="1800" b="1" dirty="0"/>
              <a:t> и </a:t>
            </a:r>
            <a:r>
              <a:rPr lang="en-US" sz="1800" b="1" dirty="0" err="1"/>
              <a:t>насоките</a:t>
            </a:r>
            <a:r>
              <a:rPr lang="en-US" sz="1800" b="1" dirty="0"/>
              <a:t> </a:t>
            </a:r>
            <a:r>
              <a:rPr lang="en-US" sz="1800" b="1" dirty="0" err="1"/>
              <a:t>за</a:t>
            </a:r>
            <a:r>
              <a:rPr lang="en-US" sz="1800" b="1" dirty="0"/>
              <a:t> </a:t>
            </a:r>
            <a:r>
              <a:rPr lang="en-US" sz="1800" b="1" dirty="0" err="1"/>
              <a:t>набавки</a:t>
            </a:r>
            <a:r>
              <a:rPr lang="en-US" sz="1800" b="1" dirty="0"/>
              <a:t> и </a:t>
            </a:r>
            <a:r>
              <a:rPr lang="en-US" sz="1800" b="1" dirty="0" err="1"/>
              <a:t>буџетирање</a:t>
            </a:r>
            <a:r>
              <a:rPr lang="en-US" sz="1800" b="1" dirty="0"/>
              <a:t> </a:t>
            </a:r>
            <a:r>
              <a:rPr lang="en-US" sz="1800" b="1" dirty="0" err="1"/>
              <a:t>кои</a:t>
            </a:r>
            <a:r>
              <a:rPr lang="en-US" sz="1800" b="1" dirty="0"/>
              <a:t> </a:t>
            </a:r>
            <a:r>
              <a:rPr lang="en-US" sz="1800" b="1" dirty="0" err="1"/>
              <a:t>ги</a:t>
            </a:r>
            <a:r>
              <a:rPr lang="en-US" sz="1800" b="1" dirty="0"/>
              <a:t> </a:t>
            </a:r>
            <a:r>
              <a:rPr lang="en-US" sz="1800" b="1" dirty="0" err="1"/>
              <a:t>поставуваат</a:t>
            </a:r>
            <a:r>
              <a:rPr lang="en-US" sz="1800" b="1" dirty="0"/>
              <a:t> </a:t>
            </a:r>
            <a:r>
              <a:rPr lang="en-US" sz="1800" b="1" dirty="0" err="1"/>
              <a:t>меѓународните</a:t>
            </a:r>
            <a:r>
              <a:rPr lang="en-US" sz="1800" b="1" dirty="0"/>
              <a:t> </a:t>
            </a:r>
            <a:r>
              <a:rPr lang="en-US" sz="1800" b="1" dirty="0" err="1"/>
              <a:t>донаторски</a:t>
            </a:r>
            <a:r>
              <a:rPr lang="en-US" sz="1800" b="1" dirty="0"/>
              <a:t> </a:t>
            </a:r>
            <a:r>
              <a:rPr lang="en-US" sz="1800" b="1" dirty="0" err="1"/>
              <a:t>агенции</a:t>
            </a:r>
            <a:r>
              <a:rPr lang="en-US" sz="1800" b="1" dirty="0"/>
              <a:t>.</a:t>
            </a:r>
            <a:endParaRPr lang="mk-MK" sz="1800" b="1" dirty="0"/>
          </a:p>
          <a:p>
            <a:pPr marL="203200" indent="0">
              <a:buNone/>
            </a:pPr>
            <a:endParaRPr lang="mk-MK" sz="1800" dirty="0"/>
          </a:p>
          <a:p>
            <a:pPr marL="203200" indent="0">
              <a:buNone/>
            </a:pPr>
            <a:r>
              <a:rPr lang="en-US" sz="1800" b="1" dirty="0" err="1"/>
              <a:t>Резултати</a:t>
            </a:r>
            <a:r>
              <a:rPr lang="en-US" sz="1800" b="1" dirty="0"/>
              <a:t> </a:t>
            </a:r>
            <a:endParaRPr lang="mk-MK" sz="1800" b="1" dirty="0"/>
          </a:p>
          <a:p>
            <a:pPr marL="203200" indent="0">
              <a:buNone/>
            </a:pPr>
            <a:endParaRPr lang="mk-MK" sz="1800" dirty="0"/>
          </a:p>
          <a:p>
            <a:pPr marL="203200" indent="0">
              <a:buNone/>
            </a:pPr>
            <a:r>
              <a:rPr lang="mk-MK" sz="1800" b="1" dirty="0"/>
              <a:t>     </a:t>
            </a:r>
            <a:r>
              <a:rPr lang="en-US" sz="1800" b="1" dirty="0"/>
              <a:t> </a:t>
            </a:r>
            <a:r>
              <a:rPr lang="en-US" sz="1800" b="1" dirty="0" err="1"/>
              <a:t>На</a:t>
            </a:r>
            <a:r>
              <a:rPr lang="en-US" sz="1800" b="1" dirty="0"/>
              <a:t> </a:t>
            </a:r>
            <a:r>
              <a:rPr lang="en-US" sz="1800" b="1" dirty="0" err="1"/>
              <a:t>настанот</a:t>
            </a:r>
            <a:r>
              <a:rPr lang="en-US" sz="1800" b="1" dirty="0"/>
              <a:t> </a:t>
            </a:r>
            <a:r>
              <a:rPr lang="en-US" sz="1800" b="1" dirty="0" err="1"/>
              <a:t>учествуваа</a:t>
            </a:r>
            <a:r>
              <a:rPr lang="en-US" sz="1800" b="1" dirty="0"/>
              <a:t> </a:t>
            </a:r>
            <a:r>
              <a:rPr lang="en-US" sz="1800" b="1" dirty="0" err="1"/>
              <a:t>повеќе</a:t>
            </a:r>
            <a:r>
              <a:rPr lang="en-US" sz="1800" b="1" dirty="0"/>
              <a:t> </a:t>
            </a:r>
            <a:r>
              <a:rPr lang="en-US" sz="1800" b="1" dirty="0" err="1"/>
              <a:t>од</a:t>
            </a:r>
            <a:r>
              <a:rPr lang="en-US" sz="1800" b="1" dirty="0"/>
              <a:t> 400 велосипедисти.1.000 </a:t>
            </a:r>
            <a:r>
              <a:rPr lang="en-US" sz="1800" b="1" dirty="0" err="1"/>
              <a:t>посетители</a:t>
            </a:r>
            <a:r>
              <a:rPr lang="en-US" sz="1800" b="1" dirty="0"/>
              <a:t> </a:t>
            </a:r>
            <a:r>
              <a:rPr lang="en-US" sz="1800" b="1" dirty="0" err="1"/>
              <a:t>го</a:t>
            </a:r>
            <a:r>
              <a:rPr lang="en-US" sz="1800" b="1" dirty="0"/>
              <a:t> </a:t>
            </a:r>
            <a:r>
              <a:rPr lang="en-US" sz="1800" b="1" dirty="0" err="1"/>
              <a:t>видоа</a:t>
            </a:r>
            <a:r>
              <a:rPr lang="en-US" sz="1800" b="1" dirty="0"/>
              <a:t> </a:t>
            </a:r>
            <a:r>
              <a:rPr lang="en-US" sz="1800" b="1" dirty="0" err="1"/>
              <a:t>настанот</a:t>
            </a:r>
            <a:r>
              <a:rPr lang="en-US" sz="1800" b="1" dirty="0"/>
              <a:t> и </a:t>
            </a:r>
            <a:r>
              <a:rPr lang="en-US" sz="1800" b="1" dirty="0" err="1"/>
              <a:t>учествуваа</a:t>
            </a:r>
            <a:r>
              <a:rPr lang="en-US" sz="1800" b="1" dirty="0"/>
              <a:t> </a:t>
            </a:r>
            <a:r>
              <a:rPr lang="en-US" sz="1800" b="1" dirty="0" err="1"/>
              <a:t>како</a:t>
            </a:r>
            <a:r>
              <a:rPr lang="en-US" sz="1800" b="1" dirty="0"/>
              <a:t> </a:t>
            </a:r>
            <a:r>
              <a:rPr lang="en-US" sz="1800" b="1" dirty="0" err="1"/>
              <a:t>публика</a:t>
            </a:r>
            <a:r>
              <a:rPr lang="en-US" sz="1800" b="1" dirty="0"/>
              <a:t> </a:t>
            </a:r>
            <a:r>
              <a:rPr lang="en-US" sz="1800" b="1" dirty="0" err="1"/>
              <a:t>на</a:t>
            </a:r>
            <a:r>
              <a:rPr lang="en-US" sz="1800" b="1" dirty="0"/>
              <a:t> </a:t>
            </a:r>
            <a:r>
              <a:rPr lang="en-US" sz="1800" b="1" dirty="0" err="1"/>
              <a:t>него</a:t>
            </a:r>
            <a:r>
              <a:rPr lang="en-US" sz="1800" b="1" dirty="0"/>
              <a:t>.</a:t>
            </a:r>
            <a:endParaRPr lang="mk-MK" sz="1800" b="1" dirty="0"/>
          </a:p>
          <a:p>
            <a:pPr marL="203200" indent="0">
              <a:buNone/>
            </a:pPr>
            <a:endParaRPr lang="mk-MK" sz="1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01657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7"/>
            <a:ext cx="9144000" cy="6192688"/>
          </a:xfrm>
        </p:spPr>
        <p:txBody>
          <a:bodyPr/>
          <a:lstStyle/>
          <a:p>
            <a:pPr marL="203200" indent="0">
              <a:buNone/>
            </a:pPr>
            <a:endParaRPr lang="mk-MK" sz="18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32656"/>
            <a:ext cx="8964487"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500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buNone/>
            </a:pPr>
            <a:r>
              <a:rPr lang="mk-MK" sz="1800" dirty="0"/>
              <a:t> </a:t>
            </a:r>
          </a:p>
          <a:p>
            <a:pPr marL="203200" indent="0">
              <a:buNone/>
            </a:pPr>
            <a:endParaRPr lang="mk-MK" sz="1800" dirty="0"/>
          </a:p>
          <a:p>
            <a:pPr marL="203200" indent="0">
              <a:buNone/>
            </a:pPr>
            <a:r>
              <a:rPr lang="mk-MK" sz="1800" dirty="0"/>
              <a:t>   </a:t>
            </a:r>
            <a:r>
              <a:rPr lang="mk-MK" sz="1800" b="1" dirty="0"/>
              <a:t>    </a:t>
            </a:r>
            <a:r>
              <a:rPr lang="en-US" sz="1800" b="1" dirty="0"/>
              <a:t> </a:t>
            </a:r>
            <a:r>
              <a:rPr lang="en-US" sz="1800" b="1" dirty="0" err="1"/>
              <a:t>Со</a:t>
            </a:r>
            <a:r>
              <a:rPr lang="en-US" sz="1800" b="1" dirty="0"/>
              <a:t> </a:t>
            </a:r>
            <a:r>
              <a:rPr lang="en-US" sz="1800" b="1" dirty="0" err="1"/>
              <a:t>четвртиот</a:t>
            </a:r>
            <a:r>
              <a:rPr lang="en-US" sz="1800" b="1" dirty="0"/>
              <a:t> </a:t>
            </a:r>
            <a:r>
              <a:rPr lang="en-US" sz="1800" b="1" dirty="0" err="1"/>
              <a:t>програмски</a:t>
            </a:r>
            <a:r>
              <a:rPr lang="en-US" sz="1800" b="1" dirty="0"/>
              <a:t> </a:t>
            </a:r>
            <a:r>
              <a:rPr lang="en-US" sz="1800" b="1" dirty="0" err="1"/>
              <a:t>период</a:t>
            </a:r>
            <a:r>
              <a:rPr lang="en-US" sz="1800" b="1" dirty="0"/>
              <a:t> (2007-2013), </a:t>
            </a:r>
            <a:r>
              <a:rPr lang="en-US" sz="1800" b="1" dirty="0" err="1"/>
              <a:t>пристапот</a:t>
            </a:r>
            <a:r>
              <a:rPr lang="en-US" sz="1800" b="1" dirty="0"/>
              <a:t> </a:t>
            </a:r>
            <a:r>
              <a:rPr lang="en-US" sz="1800" b="1" dirty="0" err="1"/>
              <a:t>станува</a:t>
            </a:r>
            <a:r>
              <a:rPr lang="en-US" sz="1800" b="1" dirty="0"/>
              <a:t> </a:t>
            </a:r>
            <a:r>
              <a:rPr lang="en-US" sz="1800" b="1" dirty="0" err="1"/>
              <a:t>дел</a:t>
            </a:r>
            <a:r>
              <a:rPr lang="en-US" sz="1800" b="1" dirty="0"/>
              <a:t> </a:t>
            </a:r>
            <a:r>
              <a:rPr lang="en-US" sz="1800" b="1" dirty="0" err="1"/>
              <a:t>од</a:t>
            </a:r>
            <a:r>
              <a:rPr lang="en-US" sz="1800" b="1" dirty="0"/>
              <a:t> </a:t>
            </a:r>
            <a:r>
              <a:rPr lang="en-US" sz="1800" b="1" dirty="0" err="1"/>
              <a:t>официјалната</a:t>
            </a:r>
            <a:r>
              <a:rPr lang="en-US" sz="1800" b="1" dirty="0"/>
              <a:t> </a:t>
            </a:r>
            <a:r>
              <a:rPr lang="en-US" sz="1800" b="1" dirty="0" err="1"/>
              <a:t>полиитика</a:t>
            </a:r>
            <a:r>
              <a:rPr lang="en-US" sz="1800" b="1" dirty="0"/>
              <a:t> </a:t>
            </a:r>
            <a:r>
              <a:rPr lang="en-US" sz="1800" b="1" dirty="0" err="1"/>
              <a:t>на</a:t>
            </a:r>
            <a:r>
              <a:rPr lang="en-US" sz="1800" b="1" dirty="0"/>
              <a:t> ЕУ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b="1" dirty="0"/>
              <a:t>, </a:t>
            </a:r>
            <a:r>
              <a:rPr lang="en-US" sz="1800" b="1" dirty="0" err="1"/>
              <a:t>опфаќајќи</a:t>
            </a:r>
            <a:r>
              <a:rPr lang="en-US" sz="1800" b="1" dirty="0"/>
              <a:t> 2402 </a:t>
            </a:r>
            <a:r>
              <a:rPr lang="en-US" sz="1800" b="1" dirty="0" err="1"/>
              <a:t>територии</a:t>
            </a:r>
            <a:r>
              <a:rPr lang="en-US" sz="1800" b="1" dirty="0"/>
              <a:t> </a:t>
            </a:r>
            <a:r>
              <a:rPr lang="en-US" sz="1800" b="1" dirty="0" err="1"/>
              <a:t>од</a:t>
            </a:r>
            <a:r>
              <a:rPr lang="en-US" sz="1800" b="1" dirty="0"/>
              <a:t> </a:t>
            </a:r>
            <a:r>
              <a:rPr lang="en-US" sz="1800" b="1" dirty="0" err="1"/>
              <a:t>сите</a:t>
            </a:r>
            <a:r>
              <a:rPr lang="en-US" sz="1800" b="1" dirty="0"/>
              <a:t> </a:t>
            </a:r>
            <a:r>
              <a:rPr lang="en-US" sz="1800" b="1" dirty="0" err="1"/>
              <a:t>земји</a:t>
            </a:r>
            <a:r>
              <a:rPr lang="mk-MK" sz="1800" b="1" dirty="0"/>
              <a:t> </a:t>
            </a:r>
            <a:r>
              <a:rPr lang="en-US" sz="1800" b="1" dirty="0" err="1"/>
              <a:t>членки</a:t>
            </a:r>
            <a:r>
              <a:rPr lang="en-US" sz="1800" b="1" dirty="0"/>
              <a:t>. </a:t>
            </a:r>
            <a:r>
              <a:rPr lang="en-US" sz="1800" b="1" dirty="0" err="1"/>
              <a:t>Методот</a:t>
            </a:r>
            <a:r>
              <a:rPr lang="en-US" sz="1800" b="1" dirty="0"/>
              <a:t> </a:t>
            </a:r>
            <a:r>
              <a:rPr lang="en-US" sz="1800" b="1" dirty="0" err="1"/>
              <a:t>подоцна</a:t>
            </a:r>
            <a:r>
              <a:rPr lang="en-US" sz="1800" b="1" dirty="0"/>
              <a:t> </a:t>
            </a:r>
            <a:r>
              <a:rPr lang="en-US" sz="1800" b="1" dirty="0" err="1"/>
              <a:t>бил</a:t>
            </a:r>
            <a:r>
              <a:rPr lang="en-US" sz="1800" b="1" dirty="0"/>
              <a:t> </a:t>
            </a:r>
            <a:r>
              <a:rPr lang="en-US" sz="1800" b="1" dirty="0" err="1"/>
              <a:t>тематски</a:t>
            </a:r>
            <a:r>
              <a:rPr lang="en-US" sz="1800" b="1" dirty="0"/>
              <a:t> </a:t>
            </a:r>
            <a:r>
              <a:rPr lang="en-US" sz="1800" b="1" dirty="0" err="1"/>
              <a:t>проширен</a:t>
            </a:r>
            <a:r>
              <a:rPr lang="en-US" sz="1800" b="1" dirty="0"/>
              <a:t> и </a:t>
            </a:r>
            <a:r>
              <a:rPr lang="en-US" sz="1800" b="1" dirty="0" err="1"/>
              <a:t>на</a:t>
            </a:r>
            <a:r>
              <a:rPr lang="en-US" sz="1800" b="1" dirty="0"/>
              <a:t> </a:t>
            </a:r>
            <a:r>
              <a:rPr lang="en-US" sz="1800" b="1" dirty="0" err="1"/>
              <a:t>средините</a:t>
            </a:r>
            <a:r>
              <a:rPr lang="en-US" sz="1800" b="1" dirty="0"/>
              <a:t> </a:t>
            </a:r>
            <a:r>
              <a:rPr lang="en-US" sz="1800" b="1" dirty="0" err="1"/>
              <a:t>кои</a:t>
            </a:r>
            <a:r>
              <a:rPr lang="en-US" sz="1800" b="1" dirty="0"/>
              <a:t> </a:t>
            </a:r>
            <a:r>
              <a:rPr lang="en-US" sz="1800" b="1" dirty="0" err="1"/>
              <a:t>главно</a:t>
            </a:r>
            <a:r>
              <a:rPr lang="en-US" sz="1800" b="1" dirty="0"/>
              <a:t> </a:t>
            </a:r>
            <a:r>
              <a:rPr lang="en-US" sz="1800" b="1" dirty="0" err="1"/>
              <a:t>се</a:t>
            </a:r>
            <a:r>
              <a:rPr lang="en-US" sz="1800" b="1" dirty="0"/>
              <a:t> </a:t>
            </a:r>
            <a:r>
              <a:rPr lang="en-US" sz="1800" b="1" dirty="0" err="1"/>
              <a:t>занимаваат</a:t>
            </a:r>
            <a:r>
              <a:rPr lang="en-US" sz="1800" b="1" dirty="0"/>
              <a:t> </a:t>
            </a:r>
            <a:r>
              <a:rPr lang="en-US" sz="1800" b="1" dirty="0" err="1"/>
              <a:t>со</a:t>
            </a:r>
            <a:r>
              <a:rPr lang="en-US" sz="1800" b="1" dirty="0"/>
              <a:t> </a:t>
            </a:r>
            <a:r>
              <a:rPr lang="en-US" sz="1800" b="1" dirty="0" err="1"/>
              <a:t>рибарство</a:t>
            </a:r>
            <a:r>
              <a:rPr lang="en-US" sz="1800" b="1" dirty="0"/>
              <a:t>, </a:t>
            </a:r>
            <a:r>
              <a:rPr lang="en-US" sz="1800" b="1" dirty="0" err="1"/>
              <a:t>опфаќајќи</a:t>
            </a:r>
            <a:r>
              <a:rPr lang="en-US" sz="1800" b="1" dirty="0"/>
              <a:t> и 300 </a:t>
            </a:r>
            <a:r>
              <a:rPr lang="en-US" sz="1800" b="1" dirty="0" err="1"/>
              <a:t>организации</a:t>
            </a:r>
            <a:r>
              <a:rPr lang="en-US" sz="1800" b="1" dirty="0"/>
              <a:t>.</a:t>
            </a:r>
            <a:r>
              <a:rPr lang="mk-MK" sz="1800" b="1" dirty="0"/>
              <a:t> </a:t>
            </a:r>
          </a:p>
          <a:p>
            <a:pPr marL="203200" indent="0">
              <a:buNone/>
            </a:pPr>
            <a:r>
              <a:rPr lang="mk-MK" sz="1800" b="1" dirty="0"/>
              <a:t>      </a:t>
            </a:r>
            <a:r>
              <a:rPr lang="en-US" sz="1800" b="1" dirty="0" err="1"/>
              <a:t>Брзото</a:t>
            </a:r>
            <a:r>
              <a:rPr lang="en-US" sz="1800" b="1" dirty="0"/>
              <a:t> </a:t>
            </a:r>
            <a:r>
              <a:rPr lang="en-US" sz="1800" b="1" dirty="0" err="1"/>
              <a:t>проширување</a:t>
            </a:r>
            <a:r>
              <a:rPr lang="en-US" sz="1800" b="1" dirty="0"/>
              <a:t> </a:t>
            </a:r>
            <a:r>
              <a:rPr lang="en-US" sz="1800" b="1" dirty="0" err="1"/>
              <a:t>на</a:t>
            </a:r>
            <a:r>
              <a:rPr lang="en-US" sz="1800" b="1" dirty="0"/>
              <a:t> </a:t>
            </a:r>
            <a:r>
              <a:rPr lang="en-US" sz="1800" b="1" dirty="0" err="1"/>
              <a:t>методот</a:t>
            </a:r>
            <a:r>
              <a:rPr lang="en-US" sz="1800" b="1" dirty="0"/>
              <a:t>, </a:t>
            </a:r>
            <a:r>
              <a:rPr lang="en-US" sz="1800" b="1" dirty="0" err="1"/>
              <a:t>овозможило</a:t>
            </a:r>
            <a:r>
              <a:rPr lang="en-US" sz="1800" b="1" dirty="0"/>
              <a:t> </a:t>
            </a:r>
            <a:r>
              <a:rPr lang="en-US" sz="1800" b="1" dirty="0" err="1"/>
              <a:t>мрежните</a:t>
            </a:r>
            <a:r>
              <a:rPr lang="en-US" sz="1800" b="1" dirty="0"/>
              <a:t> </a:t>
            </a:r>
            <a:r>
              <a:rPr lang="en-US" sz="1800" b="1" dirty="0" err="1"/>
              <a:t>организации</a:t>
            </a:r>
            <a:r>
              <a:rPr lang="en-US" sz="1800" b="1" dirty="0"/>
              <a:t> </a:t>
            </a:r>
            <a:r>
              <a:rPr lang="en-US" sz="1800" b="1" dirty="0" err="1"/>
              <a:t>да</a:t>
            </a:r>
            <a:r>
              <a:rPr lang="en-US" sz="1800" b="1" dirty="0"/>
              <a:t> </a:t>
            </a:r>
            <a:r>
              <a:rPr lang="en-US" sz="1800" b="1" dirty="0" err="1"/>
              <a:t>станат</a:t>
            </a:r>
            <a:r>
              <a:rPr lang="en-US" sz="1800" b="1" dirty="0"/>
              <a:t> </a:t>
            </a:r>
            <a:r>
              <a:rPr lang="en-US" sz="1800" b="1" dirty="0" err="1"/>
              <a:t>уште</a:t>
            </a:r>
            <a:r>
              <a:rPr lang="en-US" sz="1800" b="1" dirty="0"/>
              <a:t> </a:t>
            </a:r>
            <a:r>
              <a:rPr lang="en-US" sz="1800" b="1" dirty="0" err="1"/>
              <a:t>позначајни</a:t>
            </a:r>
            <a:r>
              <a:rPr lang="en-US" sz="1800" b="1" dirty="0"/>
              <a:t> </a:t>
            </a:r>
            <a:r>
              <a:rPr lang="en-US" sz="1800" b="1" dirty="0" err="1"/>
              <a:t>во</a:t>
            </a:r>
            <a:r>
              <a:rPr lang="en-US" sz="1800" b="1" dirty="0"/>
              <a:t> </a:t>
            </a:r>
            <a:r>
              <a:rPr lang="en-US" sz="1800" b="1" dirty="0" err="1"/>
              <a:t>спроведувањето</a:t>
            </a:r>
            <a:r>
              <a:rPr lang="en-US" sz="1800" b="1" dirty="0"/>
              <a:t> </a:t>
            </a:r>
            <a:r>
              <a:rPr lang="en-US" sz="1800" b="1" dirty="0" err="1"/>
              <a:t>на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endParaRPr lang="mk-MK" sz="1800" b="1" dirty="0"/>
          </a:p>
          <a:p>
            <a:pPr marL="203200" indent="0">
              <a:buNone/>
            </a:pPr>
            <a:r>
              <a:rPr lang="mk-MK" sz="1800" b="1" dirty="0"/>
              <a:t>      </a:t>
            </a:r>
            <a:r>
              <a:rPr lang="en-US" sz="1800" b="1" dirty="0" err="1"/>
              <a:t>Националните</a:t>
            </a:r>
            <a:r>
              <a:rPr lang="en-US" sz="1800" b="1" dirty="0"/>
              <a:t> </a:t>
            </a:r>
            <a:r>
              <a:rPr lang="en-US" sz="1800" b="1" dirty="0" err="1"/>
              <a:t>мрежи</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равој</a:t>
            </a:r>
            <a:r>
              <a:rPr lang="en-US" sz="1800" b="1" dirty="0"/>
              <a:t> </a:t>
            </a:r>
            <a:r>
              <a:rPr lang="en-US" sz="1800" b="1" dirty="0" err="1"/>
              <a:t>се</a:t>
            </a:r>
            <a:r>
              <a:rPr lang="en-US" sz="1800" b="1" dirty="0"/>
              <a:t> </a:t>
            </a:r>
            <a:r>
              <a:rPr lang="en-US" sz="1800" b="1" dirty="0" err="1"/>
              <a:t>субјекти</a:t>
            </a:r>
            <a:r>
              <a:rPr lang="en-US" sz="1800" b="1" dirty="0"/>
              <a:t> </a:t>
            </a:r>
            <a:r>
              <a:rPr lang="en-US" sz="1800" b="1" dirty="0" err="1"/>
              <a:t>кои</a:t>
            </a:r>
            <a:r>
              <a:rPr lang="mk-MK" sz="1800" b="1" dirty="0"/>
              <a:t> </a:t>
            </a:r>
            <a:r>
              <a:rPr lang="en-US" sz="1800" b="1" dirty="0" err="1"/>
              <a:t>се</a:t>
            </a:r>
            <a:r>
              <a:rPr lang="en-US" sz="1800" b="1" dirty="0"/>
              <a:t> </a:t>
            </a:r>
            <a:r>
              <a:rPr lang="en-US" sz="1800" b="1" dirty="0" err="1"/>
              <a:t>поддржани</a:t>
            </a:r>
            <a:r>
              <a:rPr lang="en-US" sz="1800" b="1" dirty="0"/>
              <a:t> </a:t>
            </a:r>
            <a:r>
              <a:rPr lang="en-US" sz="1800" b="1" dirty="0" err="1"/>
              <a:t>од</a:t>
            </a:r>
            <a:r>
              <a:rPr lang="en-US" sz="1800" b="1" dirty="0"/>
              <a:t> </a:t>
            </a:r>
            <a:r>
              <a:rPr lang="en-US" sz="1800" b="1" dirty="0" err="1"/>
              <a:t>државата</a:t>
            </a:r>
            <a:r>
              <a:rPr lang="en-US" sz="1800" b="1" dirty="0"/>
              <a:t> </a:t>
            </a:r>
            <a:r>
              <a:rPr lang="en-US" sz="1800" b="1" dirty="0" err="1"/>
              <a:t>во</a:t>
            </a:r>
            <a:r>
              <a:rPr lang="en-US" sz="1800" b="1" dirty="0"/>
              <a:t> </a:t>
            </a:r>
            <a:r>
              <a:rPr lang="en-US" sz="1800" b="1" dirty="0" err="1"/>
              <a:t>сите</a:t>
            </a:r>
            <a:r>
              <a:rPr lang="en-US" sz="1800" b="1" dirty="0"/>
              <a:t> </a:t>
            </a:r>
            <a:r>
              <a:rPr lang="en-US" sz="1800" b="1" dirty="0" err="1"/>
              <a:t>земји</a:t>
            </a:r>
            <a:r>
              <a:rPr lang="mk-MK" sz="1800" b="1" dirty="0"/>
              <a:t> </a:t>
            </a:r>
            <a:r>
              <a:rPr lang="en-US" sz="1800" b="1" dirty="0" err="1"/>
              <a:t>членки</a:t>
            </a:r>
            <a:r>
              <a:rPr lang="en-US" sz="1800" b="1" dirty="0"/>
              <a:t>. </a:t>
            </a:r>
            <a:endParaRPr lang="mk-MK" sz="1800" b="1" dirty="0"/>
          </a:p>
          <a:p>
            <a:pPr marL="203200" indent="0">
              <a:buNone/>
            </a:pPr>
            <a:r>
              <a:rPr lang="mk-MK" sz="1800" b="1" dirty="0"/>
              <a:t>     </a:t>
            </a:r>
            <a:r>
              <a:rPr lang="en-US" sz="1800" b="1" dirty="0" err="1"/>
              <a:t>Тие</a:t>
            </a:r>
            <a:r>
              <a:rPr lang="en-US" sz="1800" b="1" dirty="0"/>
              <a:t> </a:t>
            </a:r>
            <a:r>
              <a:rPr lang="en-US" sz="1800" b="1" dirty="0" err="1"/>
              <a:t>даваат</a:t>
            </a:r>
            <a:r>
              <a:rPr lang="en-US" sz="1800" b="1" dirty="0"/>
              <a:t> </a:t>
            </a:r>
            <a:r>
              <a:rPr lang="en-US" sz="1800" b="1" dirty="0" err="1"/>
              <a:t>помош</a:t>
            </a:r>
            <a:r>
              <a:rPr lang="en-US" sz="1800" b="1" dirty="0"/>
              <a:t> </a:t>
            </a:r>
            <a:r>
              <a:rPr lang="en-US" sz="1800" b="1" dirty="0" err="1"/>
              <a:t>во</a:t>
            </a:r>
            <a:r>
              <a:rPr lang="en-US" sz="1800" b="1" dirty="0"/>
              <a:t> </a:t>
            </a:r>
            <a:r>
              <a:rPr lang="en-US" sz="1800" b="1" dirty="0" err="1"/>
              <a:t>градењето</a:t>
            </a:r>
            <a:r>
              <a:rPr lang="en-US" sz="1800" b="1" dirty="0"/>
              <a:t> </a:t>
            </a:r>
            <a:r>
              <a:rPr lang="en-US" sz="1800" b="1" dirty="0" err="1"/>
              <a:t>на</a:t>
            </a:r>
            <a:r>
              <a:rPr lang="en-US" sz="1800" b="1" dirty="0"/>
              <a:t> </a:t>
            </a:r>
            <a:r>
              <a:rPr lang="en-US" sz="1800" b="1" dirty="0" err="1"/>
              <a:t>капацитетите</a:t>
            </a:r>
            <a:r>
              <a:rPr lang="en-US" sz="1800" b="1" dirty="0"/>
              <a:t>, </a:t>
            </a:r>
            <a:r>
              <a:rPr lang="en-US" sz="1800" b="1" dirty="0" err="1"/>
              <a:t>вмрежувањето</a:t>
            </a:r>
            <a:r>
              <a:rPr lang="en-US" sz="1800" b="1" dirty="0"/>
              <a:t>, </a:t>
            </a:r>
            <a:r>
              <a:rPr lang="en-US" sz="1800" b="1" dirty="0" err="1"/>
              <a:t>барањето</a:t>
            </a:r>
            <a:r>
              <a:rPr lang="en-US" sz="1800" b="1" dirty="0"/>
              <a:t> </a:t>
            </a:r>
            <a:r>
              <a:rPr lang="en-US" sz="1800" b="1" dirty="0" err="1"/>
              <a:t>партнери</a:t>
            </a:r>
            <a:r>
              <a:rPr lang="en-US" sz="1800" b="1" dirty="0"/>
              <a:t> </a:t>
            </a:r>
            <a:r>
              <a:rPr lang="en-US" sz="1800" b="1" dirty="0" err="1"/>
              <a:t>за</a:t>
            </a:r>
            <a:r>
              <a:rPr lang="en-US" sz="1800" b="1" dirty="0"/>
              <a:t> </a:t>
            </a:r>
            <a:r>
              <a:rPr lang="en-US" sz="1800" b="1" dirty="0" err="1"/>
              <a:t>прекугранична</a:t>
            </a:r>
            <a:r>
              <a:rPr lang="en-US" sz="1800" b="1" dirty="0"/>
              <a:t> </a:t>
            </a:r>
            <a:r>
              <a:rPr lang="en-US" sz="1800" b="1" dirty="0" err="1"/>
              <a:t>соработка</a:t>
            </a:r>
            <a:r>
              <a:rPr lang="en-US" sz="1800" b="1" dirty="0"/>
              <a:t> и </a:t>
            </a:r>
            <a:r>
              <a:rPr lang="en-US" sz="1800" b="1" dirty="0" err="1"/>
              <a:t>сл</a:t>
            </a:r>
            <a:r>
              <a:rPr lang="en-US" sz="1800" b="1" dirty="0"/>
              <a:t>.</a:t>
            </a:r>
            <a:endParaRPr lang="mk-MK" sz="1800" b="1" dirty="0"/>
          </a:p>
          <a:p>
            <a:pPr marL="203200" indent="0">
              <a:buNone/>
            </a:pPr>
            <a:r>
              <a:rPr lang="mk-MK" sz="1800" b="1" dirty="0"/>
              <a:t>     </a:t>
            </a:r>
            <a:r>
              <a:rPr lang="en-US" sz="1800" b="1" dirty="0" err="1"/>
              <a:t>Европската</a:t>
            </a:r>
            <a:r>
              <a:rPr lang="en-US" sz="1800" b="1" dirty="0"/>
              <a:t> </a:t>
            </a:r>
            <a:r>
              <a:rPr lang="en-US" sz="1800" b="1" dirty="0" err="1"/>
              <a:t>мрежа</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b="1" dirty="0"/>
              <a:t> (ЕНРД) </a:t>
            </a:r>
            <a:r>
              <a:rPr lang="en-US" sz="1800" b="1" dirty="0" err="1"/>
              <a:t>ја</a:t>
            </a:r>
            <a:r>
              <a:rPr lang="en-US" sz="1800" b="1" dirty="0"/>
              <a:t> </a:t>
            </a:r>
            <a:r>
              <a:rPr lang="en-US" sz="1800" b="1" dirty="0" err="1"/>
              <a:t>има</a:t>
            </a:r>
            <a:r>
              <a:rPr lang="en-US" sz="1800" b="1" dirty="0"/>
              <a:t> </a:t>
            </a:r>
            <a:r>
              <a:rPr lang="en-US" sz="1800" b="1" dirty="0" err="1"/>
              <a:t>истата</a:t>
            </a:r>
            <a:r>
              <a:rPr lang="en-US" sz="1800" b="1" dirty="0"/>
              <a:t> </a:t>
            </a:r>
            <a:r>
              <a:rPr lang="en-US" sz="1800" b="1" dirty="0" err="1"/>
              <a:t>улога</a:t>
            </a:r>
            <a:r>
              <a:rPr lang="en-US" sz="1800" b="1" dirty="0"/>
              <a:t> </a:t>
            </a:r>
            <a:r>
              <a:rPr lang="en-US" sz="1800" b="1" dirty="0" err="1"/>
              <a:t>на</a:t>
            </a:r>
            <a:r>
              <a:rPr lang="en-US" sz="1800" b="1" dirty="0"/>
              <a:t> </a:t>
            </a:r>
            <a:r>
              <a:rPr lang="en-US" sz="1800" b="1" dirty="0" err="1"/>
              <a:t>европско</a:t>
            </a:r>
            <a:r>
              <a:rPr lang="en-US" sz="1800" b="1" dirty="0"/>
              <a:t> </a:t>
            </a:r>
            <a:r>
              <a:rPr lang="en-US" sz="1800" b="1" dirty="0" err="1"/>
              <a:t>ниво</a:t>
            </a:r>
            <a:r>
              <a:rPr lang="en-US" sz="1800" b="1" dirty="0"/>
              <a:t>, </a:t>
            </a:r>
            <a:r>
              <a:rPr lang="en-US" sz="1800" b="1" dirty="0" err="1"/>
              <a:t>давајќи</a:t>
            </a:r>
            <a:r>
              <a:rPr lang="en-US" sz="1800" b="1" dirty="0"/>
              <a:t> </a:t>
            </a:r>
            <a:r>
              <a:rPr lang="en-US" sz="1800" b="1" dirty="0" err="1"/>
              <a:t>им</a:t>
            </a:r>
            <a:r>
              <a:rPr lang="en-US" sz="1800" b="1" dirty="0"/>
              <a:t> </a:t>
            </a:r>
            <a:r>
              <a:rPr lang="en-US" sz="1800" b="1" dirty="0" err="1"/>
              <a:t>директна</a:t>
            </a:r>
            <a:r>
              <a:rPr lang="en-US" sz="1800" b="1" dirty="0"/>
              <a:t> </a:t>
            </a:r>
            <a:r>
              <a:rPr lang="en-US" sz="1800" b="1" dirty="0" err="1"/>
              <a:t>помош</a:t>
            </a:r>
            <a:r>
              <a:rPr lang="en-US" sz="1800" b="1" dirty="0"/>
              <a:t> </a:t>
            </a:r>
            <a:r>
              <a:rPr lang="en-US" sz="1800" b="1" dirty="0" err="1"/>
              <a:t>на</a:t>
            </a:r>
            <a:r>
              <a:rPr lang="en-US" sz="1800" b="1" dirty="0"/>
              <a:t> </a:t>
            </a:r>
            <a:r>
              <a:rPr lang="en-US" sz="1800" b="1" dirty="0" err="1"/>
              <a:t>Националните</a:t>
            </a:r>
            <a:r>
              <a:rPr lang="en-US" sz="1800" b="1" dirty="0"/>
              <a:t> </a:t>
            </a:r>
            <a:r>
              <a:rPr lang="en-US" sz="1800" b="1" dirty="0" err="1"/>
              <a:t>мрежи</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b="1" dirty="0"/>
              <a:t> и </a:t>
            </a:r>
            <a:r>
              <a:rPr lang="en-US" sz="1800" b="1" dirty="0" err="1"/>
              <a:t>на</a:t>
            </a:r>
            <a:r>
              <a:rPr lang="en-US" sz="1800" b="1" dirty="0"/>
              <a:t> </a:t>
            </a:r>
            <a:r>
              <a:rPr lang="en-US" sz="1800" b="1" dirty="0" err="1"/>
              <a:t>Локалните</a:t>
            </a:r>
            <a:r>
              <a:rPr lang="en-US" sz="1800" b="1" dirty="0"/>
              <a:t> </a:t>
            </a:r>
            <a:r>
              <a:rPr lang="en-US" sz="1800" b="1" dirty="0" err="1"/>
              <a:t>акциски</a:t>
            </a:r>
            <a:r>
              <a:rPr lang="en-US" sz="1800" b="1" dirty="0"/>
              <a:t> </a:t>
            </a:r>
            <a:r>
              <a:rPr lang="en-US" sz="1800" b="1" dirty="0" err="1"/>
              <a:t>групи</a:t>
            </a:r>
            <a:r>
              <a:rPr lang="en-US" sz="1800" b="1" dirty="0"/>
              <a:t>. </a:t>
            </a:r>
            <a:r>
              <a:rPr lang="en-US" sz="1800" b="1" dirty="0" err="1"/>
              <a:t>Речиси</a:t>
            </a:r>
            <a:r>
              <a:rPr lang="en-US" sz="1800" b="1" dirty="0"/>
              <a:t> </a:t>
            </a:r>
            <a:r>
              <a:rPr lang="en-US" sz="1800" b="1" dirty="0" err="1"/>
              <a:t>половината</a:t>
            </a:r>
            <a:r>
              <a:rPr lang="en-US" sz="1800" b="1" dirty="0"/>
              <a:t> </a:t>
            </a:r>
            <a:r>
              <a:rPr lang="en-US" sz="1800" b="1" dirty="0" err="1"/>
              <a:t>од</a:t>
            </a:r>
            <a:r>
              <a:rPr lang="en-US" sz="1800" b="1" dirty="0"/>
              <a:t> ЛАГ –</a:t>
            </a:r>
            <a:r>
              <a:rPr lang="mk-MK" sz="1800" b="1" dirty="0"/>
              <a:t>овите </a:t>
            </a:r>
            <a:r>
              <a:rPr lang="en-US" sz="1800" b="1" dirty="0" err="1"/>
              <a:t>во</a:t>
            </a:r>
            <a:r>
              <a:rPr lang="en-US" sz="1800" b="1" dirty="0"/>
              <a:t> ЕУ </a:t>
            </a:r>
            <a:r>
              <a:rPr lang="en-US" sz="1800" b="1" dirty="0" err="1"/>
              <a:t>се</a:t>
            </a:r>
            <a:r>
              <a:rPr lang="en-US" sz="1800" b="1" dirty="0"/>
              <a:t> </a:t>
            </a:r>
            <a:r>
              <a:rPr lang="en-US" sz="1800" b="1" dirty="0" err="1"/>
              <a:t>членови</a:t>
            </a:r>
            <a:r>
              <a:rPr lang="en-US" sz="1800" b="1" dirty="0"/>
              <a:t> </a:t>
            </a:r>
            <a:r>
              <a:rPr lang="en-US" sz="1800" b="1" dirty="0" err="1"/>
              <a:t>на</a:t>
            </a:r>
            <a:r>
              <a:rPr lang="en-US" sz="1800" b="1" dirty="0"/>
              <a:t> </a:t>
            </a:r>
            <a:r>
              <a:rPr lang="en-US" sz="1800" b="1" dirty="0" err="1"/>
              <a:t>Европската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асоцијација</a:t>
            </a:r>
            <a:r>
              <a:rPr lang="mk-MK" sz="1800" b="1" dirty="0"/>
              <a:t> </a:t>
            </a:r>
            <a:r>
              <a:rPr lang="en-US" sz="1800" b="1" dirty="0" err="1"/>
              <a:t>за</a:t>
            </a:r>
            <a:r>
              <a:rPr lang="en-US" sz="1800" b="1" dirty="0"/>
              <a:t> </a:t>
            </a:r>
            <a:r>
              <a:rPr lang="en-US" sz="1800" b="1" dirty="0" err="1"/>
              <a:t>рурален</a:t>
            </a:r>
            <a:r>
              <a:rPr lang="en-US" sz="1800" b="1" dirty="0"/>
              <a:t> </a:t>
            </a:r>
            <a:r>
              <a:rPr lang="en-US" sz="1800" b="1" dirty="0" err="1"/>
              <a:t>равој</a:t>
            </a:r>
            <a:r>
              <a:rPr lang="en-US" sz="1800" b="1" dirty="0"/>
              <a:t> (ЕЛАРД). </a:t>
            </a:r>
            <a:r>
              <a:rPr lang="en-US" sz="1800" b="1" dirty="0" err="1"/>
              <a:t>Силните</a:t>
            </a:r>
            <a:r>
              <a:rPr lang="en-US" sz="1800" b="1" dirty="0"/>
              <a:t> </a:t>
            </a:r>
            <a:r>
              <a:rPr lang="en-US" sz="1800" b="1" dirty="0" err="1"/>
              <a:t>заложби</a:t>
            </a:r>
            <a:r>
              <a:rPr lang="en-US" sz="1800" b="1" dirty="0"/>
              <a:t> и </a:t>
            </a:r>
            <a:r>
              <a:rPr lang="en-US" sz="1800" b="1" dirty="0" err="1"/>
              <a:t>вербата</a:t>
            </a:r>
            <a:r>
              <a:rPr lang="en-US" sz="1800" b="1" dirty="0"/>
              <a:t> </a:t>
            </a:r>
            <a:r>
              <a:rPr lang="en-US" sz="1800" b="1" dirty="0" err="1"/>
              <a:t>во</a:t>
            </a:r>
            <a:r>
              <a:rPr lang="en-US" sz="1800" b="1" dirty="0"/>
              <a:t> </a:t>
            </a:r>
            <a:r>
              <a:rPr lang="en-US" sz="1800" b="1" dirty="0" err="1"/>
              <a:t>методологијата</a:t>
            </a:r>
            <a:r>
              <a:rPr lang="en-US" sz="1800" b="1" dirty="0"/>
              <a:t> </a:t>
            </a:r>
            <a:r>
              <a:rPr lang="en-US" sz="1800" b="1" dirty="0" err="1"/>
              <a:t>создаваат</a:t>
            </a:r>
            <a:r>
              <a:rPr lang="en-US" sz="1800" b="1" dirty="0"/>
              <a:t> </a:t>
            </a:r>
            <a:r>
              <a:rPr lang="en-US" sz="1800" b="1" dirty="0" err="1"/>
              <a:t>заеднички</a:t>
            </a:r>
            <a:r>
              <a:rPr lang="en-US" sz="1800" b="1" dirty="0"/>
              <a:t> </a:t>
            </a:r>
            <a:r>
              <a:rPr lang="en-US" sz="1800" b="1" dirty="0" err="1"/>
              <a:t>вредности</a:t>
            </a:r>
            <a:r>
              <a:rPr lang="en-US" sz="1800" b="1" dirty="0"/>
              <a:t> </a:t>
            </a:r>
            <a:r>
              <a:rPr lang="en-US" sz="1800" b="1" dirty="0" err="1"/>
              <a:t>меѓу</a:t>
            </a:r>
            <a:r>
              <a:rPr lang="en-US" sz="1800" b="1" dirty="0"/>
              <a:t> </a:t>
            </a:r>
            <a:r>
              <a:rPr lang="en-US" sz="1800" b="1" dirty="0" err="1"/>
              <a:t>луѓето</a:t>
            </a:r>
            <a:r>
              <a:rPr lang="en-US" sz="1800" b="1" dirty="0"/>
              <a:t> и </a:t>
            </a:r>
            <a:r>
              <a:rPr lang="en-US" sz="1800" b="1" dirty="0" err="1"/>
              <a:t>мрежите</a:t>
            </a:r>
            <a:r>
              <a:rPr lang="en-US" sz="1800" b="1" dirty="0"/>
              <a:t> </a:t>
            </a:r>
            <a:r>
              <a:rPr lang="en-US" sz="1800" b="1" dirty="0" err="1"/>
              <a:t>што</a:t>
            </a:r>
            <a:r>
              <a:rPr lang="en-US" sz="1800" b="1" dirty="0"/>
              <a:t> </a:t>
            </a:r>
            <a:r>
              <a:rPr lang="en-US" sz="1800" b="1" dirty="0" err="1"/>
              <a:t>го</a:t>
            </a:r>
            <a:r>
              <a:rPr lang="en-US" sz="1800" b="1" dirty="0"/>
              <a:t> </a:t>
            </a:r>
            <a:r>
              <a:rPr lang="en-US" sz="1800" b="1" dirty="0" err="1"/>
              <a:t>практикуваат</a:t>
            </a:r>
            <a:r>
              <a:rPr lang="en-US" sz="1800" b="1" dirty="0"/>
              <a:t> </a:t>
            </a:r>
            <a:r>
              <a:rPr lang="en-US" sz="1800" b="1" i="1" dirty="0">
                <a:effectLst>
                  <a:outerShdw blurRad="38100" dist="38100" dir="2700000" algn="tl">
                    <a:srgbClr val="000000">
                      <a:alpha val="43137"/>
                    </a:srgbClr>
                  </a:outerShdw>
                </a:effectLst>
              </a:rPr>
              <a:t>ЛЕАДЕР</a:t>
            </a:r>
            <a:r>
              <a:rPr lang="en-US" sz="1800" b="1" dirty="0"/>
              <a:t>.</a:t>
            </a:r>
            <a:endParaRPr lang="mk-MK" sz="1800" b="1" dirty="0"/>
          </a:p>
          <a:p>
            <a:pPr marL="203200" indent="0">
              <a:buNone/>
            </a:pPr>
            <a:endParaRPr lang="mk-MK" sz="18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54356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188640"/>
            <a:ext cx="9144000" cy="6336705"/>
          </a:xfrm>
        </p:spPr>
        <p:txBody>
          <a:bodyPr/>
          <a:lstStyle/>
          <a:p>
            <a:pPr marL="203200" indent="0">
              <a:buNone/>
            </a:pPr>
            <a:r>
              <a:rPr lang="mk-MK" sz="1800" dirty="0"/>
              <a:t>      </a:t>
            </a:r>
          </a:p>
          <a:p>
            <a:pPr marL="203200" indent="0">
              <a:buNone/>
            </a:pPr>
            <a:r>
              <a:rPr lang="mk-MK" sz="1800" b="1" dirty="0"/>
              <a:t>     </a:t>
            </a:r>
            <a:r>
              <a:rPr lang="en-US" sz="1800" b="1" dirty="0" err="1"/>
              <a:t>Во</a:t>
            </a:r>
            <a:r>
              <a:rPr lang="en-US" sz="1800" b="1" dirty="0"/>
              <a:t> </a:t>
            </a:r>
            <a:r>
              <a:rPr lang="en-US" sz="1800" b="1" dirty="0" err="1"/>
              <a:t>Општина</a:t>
            </a:r>
            <a:r>
              <a:rPr lang="en-US" sz="1800" b="1" dirty="0"/>
              <a:t> </a:t>
            </a:r>
            <a:r>
              <a:rPr lang="en-US" sz="1800" b="1" dirty="0" err="1"/>
              <a:t>Ресен</a:t>
            </a:r>
            <a:r>
              <a:rPr lang="en-US" sz="1800" b="1" dirty="0"/>
              <a:t> (</a:t>
            </a:r>
            <a:r>
              <a:rPr lang="en-US" sz="1800" b="1" dirty="0" err="1"/>
              <a:t>Преспа</a:t>
            </a:r>
            <a:r>
              <a:rPr lang="en-US" sz="1800" b="1" dirty="0"/>
              <a:t>) </a:t>
            </a:r>
            <a:r>
              <a:rPr lang="en-US" sz="1800" b="1" dirty="0" err="1"/>
              <a:t>главна</a:t>
            </a:r>
            <a:r>
              <a:rPr lang="en-US" sz="1800" b="1" dirty="0"/>
              <a:t> </a:t>
            </a:r>
            <a:r>
              <a:rPr lang="en-US" sz="1800" b="1" dirty="0" err="1"/>
              <a:t>земјоделска</a:t>
            </a:r>
            <a:r>
              <a:rPr lang="en-US" sz="1800" b="1" dirty="0"/>
              <a:t> </a:t>
            </a:r>
            <a:r>
              <a:rPr lang="en-US" sz="1800" b="1" dirty="0" err="1"/>
              <a:t>дејност</a:t>
            </a:r>
            <a:r>
              <a:rPr lang="en-US" sz="1800" b="1" dirty="0"/>
              <a:t> е </a:t>
            </a:r>
            <a:r>
              <a:rPr lang="en-US" sz="1800" b="1" dirty="0" err="1"/>
              <a:t>производството</a:t>
            </a:r>
            <a:r>
              <a:rPr lang="en-US" sz="1800" b="1" dirty="0"/>
              <a:t> </a:t>
            </a:r>
            <a:r>
              <a:rPr lang="en-US" sz="1800" b="1" dirty="0" err="1"/>
              <a:t>на</a:t>
            </a:r>
            <a:r>
              <a:rPr lang="en-US" sz="1800" b="1" dirty="0"/>
              <a:t> </a:t>
            </a:r>
            <a:r>
              <a:rPr lang="en-US" sz="1800" b="1" dirty="0" err="1"/>
              <a:t>јаболка</a:t>
            </a:r>
            <a:r>
              <a:rPr lang="en-US" sz="1800" b="1" dirty="0"/>
              <a:t>, </a:t>
            </a:r>
            <a:r>
              <a:rPr lang="en-US" sz="1800" b="1" dirty="0" err="1"/>
              <a:t>со</a:t>
            </a:r>
            <a:r>
              <a:rPr lang="en-US" sz="1800" b="1" dirty="0"/>
              <a:t> </a:t>
            </a:r>
            <a:r>
              <a:rPr lang="en-US" sz="1800" b="1" dirty="0" err="1"/>
              <a:t>кое</a:t>
            </a:r>
            <a:r>
              <a:rPr lang="en-US" sz="1800" b="1" dirty="0"/>
              <a:t> </a:t>
            </a:r>
            <a:r>
              <a:rPr lang="en-US" sz="1800" b="1" dirty="0" err="1"/>
              <a:t>се</a:t>
            </a:r>
            <a:r>
              <a:rPr lang="en-US" sz="1800" b="1" dirty="0"/>
              <a:t> </a:t>
            </a:r>
            <a:r>
              <a:rPr lang="en-US" sz="1800" b="1" dirty="0" err="1"/>
              <a:t>занимава</a:t>
            </a:r>
            <a:r>
              <a:rPr lang="en-US" sz="1800" b="1" dirty="0"/>
              <a:t> 75% </a:t>
            </a:r>
            <a:r>
              <a:rPr lang="en-US" sz="1800" b="1" dirty="0" err="1"/>
              <a:t>од</a:t>
            </a:r>
            <a:r>
              <a:rPr lang="en-US" sz="1800" b="1" dirty="0"/>
              <a:t> </a:t>
            </a:r>
            <a:r>
              <a:rPr lang="en-US" sz="1800" b="1" dirty="0" err="1"/>
              <a:t>населението</a:t>
            </a:r>
            <a:r>
              <a:rPr lang="en-US" sz="1800" b="1" dirty="0"/>
              <a:t> </a:t>
            </a:r>
            <a:r>
              <a:rPr lang="en-US" sz="1800" b="1" dirty="0" err="1"/>
              <a:t>како</a:t>
            </a:r>
            <a:r>
              <a:rPr lang="en-US" sz="1800" b="1" dirty="0"/>
              <a:t> </a:t>
            </a:r>
            <a:r>
              <a:rPr lang="en-US" sz="1800" b="1" dirty="0" err="1"/>
              <a:t>главна</a:t>
            </a:r>
            <a:r>
              <a:rPr lang="en-US" sz="1800" b="1" dirty="0"/>
              <a:t> </a:t>
            </a:r>
            <a:r>
              <a:rPr lang="en-US" sz="1800" b="1" dirty="0" err="1"/>
              <a:t>или</a:t>
            </a:r>
            <a:r>
              <a:rPr lang="en-US" sz="1800" b="1" dirty="0"/>
              <a:t> </a:t>
            </a:r>
            <a:r>
              <a:rPr lang="en-US" sz="1800" b="1" dirty="0" err="1"/>
              <a:t>дополнителна</a:t>
            </a:r>
            <a:r>
              <a:rPr lang="en-US" sz="1800" b="1" dirty="0"/>
              <a:t> </a:t>
            </a:r>
            <a:r>
              <a:rPr lang="en-US" sz="1800" b="1" dirty="0" err="1"/>
              <a:t>стопанска</a:t>
            </a:r>
            <a:r>
              <a:rPr lang="en-US" sz="1800" b="1" dirty="0"/>
              <a:t> </a:t>
            </a:r>
            <a:r>
              <a:rPr lang="en-US" sz="1800" b="1" dirty="0" err="1"/>
              <a:t>дејност</a:t>
            </a:r>
            <a:r>
              <a:rPr lang="en-US" sz="1800" b="1" dirty="0"/>
              <a:t>, а </a:t>
            </a:r>
            <a:r>
              <a:rPr lang="en-US" sz="1800" b="1" dirty="0" err="1"/>
              <a:t>во</a:t>
            </a:r>
            <a:r>
              <a:rPr lang="en-US" sz="1800" b="1" dirty="0"/>
              <a:t> </a:t>
            </a:r>
            <a:r>
              <a:rPr lang="en-US" sz="1800" b="1" dirty="0" err="1"/>
              <a:t>Подрачната</a:t>
            </a:r>
            <a:r>
              <a:rPr lang="en-US" sz="1800" b="1" dirty="0"/>
              <a:t> </a:t>
            </a:r>
            <a:r>
              <a:rPr lang="en-US" sz="1800" b="1" dirty="0" err="1"/>
              <a:t>единица</a:t>
            </a:r>
            <a:r>
              <a:rPr lang="en-US" sz="1800" b="1" dirty="0"/>
              <a:t> </a:t>
            </a:r>
            <a:r>
              <a:rPr lang="en-US" sz="1800" b="1" dirty="0" err="1"/>
              <a:t>на</a:t>
            </a:r>
            <a:r>
              <a:rPr lang="en-US" sz="1800" b="1" dirty="0"/>
              <a:t> МЗШВ </a:t>
            </a:r>
            <a:r>
              <a:rPr lang="en-US" sz="1800" b="1" dirty="0" err="1"/>
              <a:t>се</a:t>
            </a:r>
            <a:r>
              <a:rPr lang="en-US" sz="1800" b="1" dirty="0"/>
              <a:t> </a:t>
            </a:r>
            <a:r>
              <a:rPr lang="en-US" sz="1800" b="1" dirty="0" err="1"/>
              <a:t>евидентирани</a:t>
            </a:r>
            <a:r>
              <a:rPr lang="en-US" sz="1800" b="1" dirty="0"/>
              <a:t> 2.600 </a:t>
            </a:r>
            <a:r>
              <a:rPr lang="en-US" sz="1800" b="1" dirty="0" err="1"/>
              <a:t>семејни</a:t>
            </a:r>
            <a:r>
              <a:rPr lang="en-US" sz="1800" b="1" dirty="0"/>
              <a:t> </a:t>
            </a:r>
            <a:r>
              <a:rPr lang="en-US" sz="1800" b="1" dirty="0" err="1"/>
              <a:t>земјоделски</a:t>
            </a:r>
            <a:r>
              <a:rPr lang="en-US" sz="1800" b="1" dirty="0"/>
              <a:t> </a:t>
            </a:r>
            <a:r>
              <a:rPr lang="en-US" sz="1800" b="1" dirty="0" err="1"/>
              <a:t>стопанства</a:t>
            </a:r>
            <a:r>
              <a:rPr lang="en-US" sz="1800" b="1" dirty="0"/>
              <a:t>. </a:t>
            </a:r>
            <a:r>
              <a:rPr lang="en-US" sz="1800" b="1" dirty="0" err="1"/>
              <a:t>Во</a:t>
            </a:r>
            <a:r>
              <a:rPr lang="en-US" sz="1800" b="1" dirty="0"/>
              <a:t> </a:t>
            </a:r>
            <a:r>
              <a:rPr lang="en-US" sz="1800" b="1" dirty="0" err="1"/>
              <a:t>повикот</a:t>
            </a:r>
            <a:r>
              <a:rPr lang="en-US" sz="1800" b="1" dirty="0"/>
              <a:t> </a:t>
            </a:r>
            <a:r>
              <a:rPr lang="en-US" sz="1800" b="1" dirty="0" err="1"/>
              <a:t>за</a:t>
            </a:r>
            <a:r>
              <a:rPr lang="en-US" sz="1800" b="1" dirty="0"/>
              <a:t> ИПАРД-2 </a:t>
            </a:r>
            <a:r>
              <a:rPr lang="en-US" sz="1800" b="1" dirty="0" err="1"/>
              <a:t>програмата</a:t>
            </a:r>
            <a:r>
              <a:rPr lang="en-US" sz="1800" b="1" dirty="0"/>
              <a:t> </a:t>
            </a:r>
            <a:r>
              <a:rPr lang="en-US" sz="1800" b="1" dirty="0" err="1"/>
              <a:t>од</a:t>
            </a:r>
            <a:r>
              <a:rPr lang="en-US" sz="1800" b="1" dirty="0"/>
              <a:t> 2017 </a:t>
            </a:r>
            <a:r>
              <a:rPr lang="en-US" sz="1800" b="1" dirty="0" err="1"/>
              <a:t>година</a:t>
            </a:r>
            <a:r>
              <a:rPr lang="en-US" sz="1800" b="1" dirty="0"/>
              <a:t> </a:t>
            </a:r>
            <a:r>
              <a:rPr lang="en-US" sz="1800" b="1" dirty="0" err="1"/>
              <a:t>се</a:t>
            </a:r>
            <a:r>
              <a:rPr lang="en-US" sz="1800" b="1" dirty="0"/>
              <a:t> </a:t>
            </a:r>
            <a:r>
              <a:rPr lang="en-US" sz="1800" b="1" dirty="0" err="1"/>
              <a:t>бара</a:t>
            </a:r>
            <a:r>
              <a:rPr lang="en-US" sz="1800" b="1" dirty="0"/>
              <a:t> </a:t>
            </a:r>
            <a:r>
              <a:rPr lang="en-US" sz="1800" b="1" dirty="0" err="1"/>
              <a:t>земјоделецот</a:t>
            </a:r>
            <a:r>
              <a:rPr lang="en-US" sz="1800" b="1" dirty="0"/>
              <a:t> </a:t>
            </a:r>
            <a:r>
              <a:rPr lang="en-US" sz="1800" b="1" dirty="0" err="1"/>
              <a:t>што</a:t>
            </a:r>
            <a:r>
              <a:rPr lang="en-US" sz="1800" b="1" dirty="0"/>
              <a:t> </a:t>
            </a:r>
            <a:r>
              <a:rPr lang="en-US" sz="1800" b="1" dirty="0" err="1"/>
              <a:t>аплицира</a:t>
            </a:r>
            <a:r>
              <a:rPr lang="en-US" sz="1800" b="1" dirty="0"/>
              <a:t> </a:t>
            </a:r>
            <a:r>
              <a:rPr lang="en-US" sz="1800" b="1" dirty="0" err="1"/>
              <a:t>да</a:t>
            </a:r>
            <a:r>
              <a:rPr lang="en-US" sz="1800" b="1" dirty="0"/>
              <a:t> </a:t>
            </a:r>
            <a:r>
              <a:rPr lang="en-US" sz="1800" b="1" dirty="0" err="1"/>
              <a:t>поднесе</a:t>
            </a:r>
            <a:r>
              <a:rPr lang="en-US" sz="1800" b="1" dirty="0"/>
              <a:t> </a:t>
            </a:r>
            <a:r>
              <a:rPr lang="en-US" sz="1800" b="1" dirty="0" err="1"/>
              <a:t>изјава</a:t>
            </a:r>
            <a:r>
              <a:rPr lang="en-US" sz="1800" b="1" dirty="0"/>
              <a:t> </a:t>
            </a:r>
            <a:r>
              <a:rPr lang="en-US" sz="1800" b="1" dirty="0" err="1"/>
              <a:t>дека</a:t>
            </a:r>
            <a:r>
              <a:rPr lang="en-US" sz="1800" b="1" dirty="0"/>
              <a:t> е </a:t>
            </a:r>
            <a:r>
              <a:rPr lang="en-US" sz="1800" b="1" dirty="0" err="1"/>
              <a:t>запознаат</a:t>
            </a:r>
            <a:r>
              <a:rPr lang="en-US" sz="1800" b="1" dirty="0"/>
              <a:t> </a:t>
            </a:r>
            <a:r>
              <a:rPr lang="en-US" sz="1800" b="1" dirty="0" err="1"/>
              <a:t>со</a:t>
            </a:r>
            <a:r>
              <a:rPr lang="en-US" sz="1800" b="1" dirty="0"/>
              <a:t> </a:t>
            </a:r>
            <a:r>
              <a:rPr lang="en-US" sz="1800" b="1" dirty="0" err="1"/>
              <a:t>минималните</a:t>
            </a:r>
            <a:r>
              <a:rPr lang="en-US" sz="1800" b="1" dirty="0"/>
              <a:t> </a:t>
            </a:r>
            <a:r>
              <a:rPr lang="en-US" sz="1800" b="1" dirty="0" err="1"/>
              <a:t>услови</a:t>
            </a:r>
            <a:r>
              <a:rPr lang="en-US" sz="1800" b="1" dirty="0"/>
              <a:t> </a:t>
            </a:r>
            <a:r>
              <a:rPr lang="en-US" sz="1800" b="1" dirty="0" err="1"/>
              <a:t>за</a:t>
            </a:r>
            <a:r>
              <a:rPr lang="en-US" sz="1800" b="1" dirty="0"/>
              <a:t> </a:t>
            </a:r>
            <a:r>
              <a:rPr lang="en-US" sz="1800" b="1" dirty="0" err="1"/>
              <a:t>добра</a:t>
            </a:r>
            <a:r>
              <a:rPr lang="en-US" sz="1800" b="1" dirty="0"/>
              <a:t> </a:t>
            </a:r>
            <a:r>
              <a:rPr lang="en-US" sz="1800" b="1" dirty="0" err="1"/>
              <a:t>земјоделска</a:t>
            </a:r>
            <a:r>
              <a:rPr lang="en-US" sz="1800" b="1" dirty="0"/>
              <a:t> </a:t>
            </a:r>
            <a:r>
              <a:rPr lang="en-US" sz="1800" b="1" dirty="0" err="1"/>
              <a:t>пракса</a:t>
            </a:r>
            <a:r>
              <a:rPr lang="en-US" sz="1800" b="1" dirty="0"/>
              <a:t> и </a:t>
            </a:r>
            <a:r>
              <a:rPr lang="en-US" sz="1800" b="1" dirty="0" err="1"/>
              <a:t>заштита</a:t>
            </a:r>
            <a:r>
              <a:rPr lang="en-US" sz="1800" b="1" dirty="0"/>
              <a:t> </a:t>
            </a:r>
            <a:r>
              <a:rPr lang="en-US" sz="1800" b="1" dirty="0" err="1"/>
              <a:t>на</a:t>
            </a:r>
            <a:r>
              <a:rPr lang="en-US" sz="1800" b="1" dirty="0"/>
              <a:t> </a:t>
            </a:r>
            <a:r>
              <a:rPr lang="en-US" sz="1800" b="1" dirty="0" err="1"/>
              <a:t>животната</a:t>
            </a:r>
            <a:r>
              <a:rPr lang="en-US" sz="1800" b="1" dirty="0"/>
              <a:t> </a:t>
            </a:r>
            <a:r>
              <a:rPr lang="en-US" sz="1800" b="1" dirty="0" err="1"/>
              <a:t>средина</a:t>
            </a:r>
            <a:r>
              <a:rPr lang="en-US" sz="1800" b="1" dirty="0"/>
              <a:t> </a:t>
            </a:r>
            <a:r>
              <a:rPr lang="en-US" sz="1800" b="1" dirty="0" err="1"/>
              <a:t>според</a:t>
            </a:r>
            <a:r>
              <a:rPr lang="en-US" sz="1800" b="1" dirty="0"/>
              <a:t> </a:t>
            </a:r>
            <a:r>
              <a:rPr lang="en-US" sz="1800" b="1" dirty="0" err="1"/>
              <a:t>стандардите</a:t>
            </a:r>
            <a:r>
              <a:rPr lang="en-US" sz="1800" b="1" dirty="0"/>
              <a:t> Global GAP, </a:t>
            </a:r>
            <a:r>
              <a:rPr lang="en-US" sz="1800" b="1" dirty="0" err="1"/>
              <a:t>кои</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почитува</a:t>
            </a:r>
            <a:r>
              <a:rPr lang="en-US" sz="1800" b="1" dirty="0"/>
              <a:t> и </a:t>
            </a:r>
            <a:r>
              <a:rPr lang="en-US" sz="1800" b="1" dirty="0" err="1"/>
              <a:t>за</a:t>
            </a:r>
            <a:r>
              <a:rPr lang="en-US" sz="1800" b="1" dirty="0"/>
              <a:t> </a:t>
            </a:r>
            <a:r>
              <a:rPr lang="en-US" sz="1800" b="1" dirty="0" err="1"/>
              <a:t>кои</a:t>
            </a:r>
            <a:r>
              <a:rPr lang="en-US" sz="1800" b="1" dirty="0"/>
              <a:t> </a:t>
            </a:r>
            <a:r>
              <a:rPr lang="en-US" sz="1800" b="1" dirty="0" err="1"/>
              <a:t>треба</a:t>
            </a:r>
            <a:r>
              <a:rPr lang="en-US" sz="1800" b="1" dirty="0"/>
              <a:t> </a:t>
            </a:r>
            <a:r>
              <a:rPr lang="en-US" sz="1800" b="1" dirty="0" err="1"/>
              <a:t>да</a:t>
            </a:r>
            <a:r>
              <a:rPr lang="en-US" sz="1800" b="1" dirty="0"/>
              <a:t> </a:t>
            </a:r>
            <a:r>
              <a:rPr lang="en-US" sz="1800" b="1" dirty="0" err="1"/>
              <a:t>води</a:t>
            </a:r>
            <a:r>
              <a:rPr lang="en-US" sz="1800" b="1" dirty="0"/>
              <a:t> </a:t>
            </a:r>
            <a:r>
              <a:rPr lang="en-US" sz="1800" b="1" dirty="0" err="1"/>
              <a:t>евиденција</a:t>
            </a:r>
            <a:r>
              <a:rPr lang="en-US" sz="1800" b="1" dirty="0"/>
              <a:t> </a:t>
            </a:r>
            <a:r>
              <a:rPr lang="en-US" sz="1800" b="1" dirty="0" err="1"/>
              <a:t>за</a:t>
            </a:r>
            <a:r>
              <a:rPr lang="en-US" sz="1800" b="1" dirty="0"/>
              <a:t> </a:t>
            </a:r>
            <a:r>
              <a:rPr lang="en-US" sz="1800" b="1" dirty="0" err="1"/>
              <a:t>да</a:t>
            </a:r>
            <a:r>
              <a:rPr lang="en-US" sz="1800" b="1" dirty="0"/>
              <a:t> </a:t>
            </a:r>
            <a:r>
              <a:rPr lang="en-US" sz="1800" b="1" dirty="0" err="1"/>
              <a:t>добие</a:t>
            </a:r>
            <a:r>
              <a:rPr lang="en-US" sz="1800" b="1" dirty="0"/>
              <a:t> </a:t>
            </a:r>
            <a:r>
              <a:rPr lang="en-US" sz="1800" b="1" dirty="0" err="1"/>
              <a:t>исплата</a:t>
            </a:r>
            <a:r>
              <a:rPr lang="en-US" sz="1800" b="1" dirty="0"/>
              <a:t>.</a:t>
            </a:r>
            <a:endParaRPr lang="mk-MK" sz="1800" b="1" dirty="0"/>
          </a:p>
          <a:p>
            <a:pPr marL="203200" indent="0">
              <a:buNone/>
            </a:pPr>
            <a:r>
              <a:rPr lang="mk-MK" sz="1800" b="1" dirty="0"/>
              <a:t>      </a:t>
            </a:r>
            <a:r>
              <a:rPr lang="en-US" sz="1800" b="1" dirty="0" err="1"/>
              <a:t>Со</a:t>
            </a:r>
            <a:r>
              <a:rPr lang="en-US" sz="1800" b="1" dirty="0"/>
              <a:t> </a:t>
            </a:r>
            <a:r>
              <a:rPr lang="en-US" sz="1800" b="1" dirty="0" err="1"/>
              <a:t>овој</a:t>
            </a:r>
            <a:r>
              <a:rPr lang="en-US" sz="1800" b="1" dirty="0"/>
              <a:t> </a:t>
            </a:r>
            <a:r>
              <a:rPr lang="en-US" sz="1800" b="1" dirty="0" err="1"/>
              <a:t>проект</a:t>
            </a:r>
            <a:r>
              <a:rPr lang="en-US" sz="1800" b="1" dirty="0"/>
              <a:t> </a:t>
            </a:r>
            <a:r>
              <a:rPr lang="en-US" sz="1800" b="1" dirty="0" err="1"/>
              <a:t>на</a:t>
            </a:r>
            <a:r>
              <a:rPr lang="en-US" sz="1800" b="1" dirty="0"/>
              <a:t> ЛАГ </a:t>
            </a:r>
            <a:r>
              <a:rPr lang="en-US" sz="1800" b="1" dirty="0" err="1"/>
              <a:t>Преспа</a:t>
            </a:r>
            <a:r>
              <a:rPr lang="en-US" sz="1800" b="1" dirty="0"/>
              <a:t> </a:t>
            </a:r>
            <a:r>
              <a:rPr lang="en-US" sz="1800" b="1" dirty="0" err="1"/>
              <a:t>беше</a:t>
            </a:r>
            <a:r>
              <a:rPr lang="en-US" sz="1800" b="1" dirty="0"/>
              <a:t> </a:t>
            </a:r>
            <a:r>
              <a:rPr lang="en-US" sz="1800" b="1" dirty="0" err="1"/>
              <a:t>подготвен</a:t>
            </a:r>
            <a:r>
              <a:rPr lang="en-US" sz="1800" b="1" dirty="0"/>
              <a:t> и </a:t>
            </a:r>
            <a:r>
              <a:rPr lang="en-US" sz="1800" b="1" dirty="0" err="1"/>
              <a:t>отпечатен</a:t>
            </a:r>
            <a:r>
              <a:rPr lang="en-US" sz="1800" b="1" dirty="0"/>
              <a:t> е</a:t>
            </a:r>
            <a:r>
              <a:rPr lang="mk-MK" sz="1800" b="1" dirty="0"/>
              <a:t> е</a:t>
            </a:r>
            <a:r>
              <a:rPr lang="en-US" sz="1800" b="1" dirty="0" err="1"/>
              <a:t>виденционен</a:t>
            </a:r>
            <a:r>
              <a:rPr lang="en-US" sz="1800" b="1" dirty="0"/>
              <a:t> </a:t>
            </a:r>
            <a:r>
              <a:rPr lang="en-US" sz="1800" b="1" dirty="0" err="1"/>
              <a:t>дневник</a:t>
            </a:r>
            <a:r>
              <a:rPr lang="en-US" sz="1800" b="1" dirty="0"/>
              <a:t> (</a:t>
            </a:r>
            <a:r>
              <a:rPr lang="en-US" sz="1800" b="1" dirty="0" err="1"/>
              <a:t>тетратка</a:t>
            </a:r>
            <a:r>
              <a:rPr lang="en-US" sz="1800" b="1" dirty="0"/>
              <a:t>) </a:t>
            </a:r>
            <a:r>
              <a:rPr lang="en-US" sz="1800" b="1" dirty="0" err="1"/>
              <a:t>за</a:t>
            </a:r>
            <a:r>
              <a:rPr lang="en-US" sz="1800" b="1" dirty="0"/>
              <a:t> </a:t>
            </a:r>
            <a:r>
              <a:rPr lang="en-US" sz="1800" b="1" dirty="0" err="1"/>
              <a:t>Добра</a:t>
            </a:r>
            <a:r>
              <a:rPr lang="en-US" sz="1800" b="1" dirty="0"/>
              <a:t> </a:t>
            </a:r>
            <a:r>
              <a:rPr lang="en-US" sz="1800" b="1" dirty="0" err="1"/>
              <a:t>земјоделска</a:t>
            </a:r>
            <a:r>
              <a:rPr lang="en-US" sz="1800" b="1" dirty="0"/>
              <a:t> и </a:t>
            </a:r>
            <a:r>
              <a:rPr lang="en-US" sz="1800" b="1" dirty="0" err="1"/>
              <a:t>хигиенска</a:t>
            </a:r>
            <a:r>
              <a:rPr lang="en-US" sz="1800" b="1" dirty="0"/>
              <a:t> </a:t>
            </a:r>
            <a:r>
              <a:rPr lang="en-US" sz="1800" b="1" dirty="0" err="1"/>
              <a:t>пракса</a:t>
            </a:r>
            <a:r>
              <a:rPr lang="en-US" sz="1800" b="1" dirty="0"/>
              <a:t> (ДЗХП), </a:t>
            </a:r>
            <a:r>
              <a:rPr lang="en-US" sz="1800" b="1" dirty="0" err="1"/>
              <a:t>со</a:t>
            </a:r>
            <a:r>
              <a:rPr lang="en-US" sz="1800" b="1" dirty="0"/>
              <a:t> </a:t>
            </a:r>
            <a:r>
              <a:rPr lang="en-US" sz="1800" b="1" dirty="0" err="1"/>
              <a:t>повеќе</a:t>
            </a:r>
            <a:r>
              <a:rPr lang="en-US" sz="1800" b="1" dirty="0"/>
              <a:t> </a:t>
            </a:r>
            <a:r>
              <a:rPr lang="en-US" sz="1800" b="1" dirty="0" err="1"/>
              <a:t>табели</a:t>
            </a:r>
            <a:r>
              <a:rPr lang="en-US" sz="1800" b="1" dirty="0"/>
              <a:t> </a:t>
            </a:r>
            <a:r>
              <a:rPr lang="en-US" sz="1800" b="1" dirty="0" err="1"/>
              <a:t>во</a:t>
            </a:r>
            <a:r>
              <a:rPr lang="en-US" sz="1800" b="1" dirty="0"/>
              <a:t> </a:t>
            </a:r>
            <a:r>
              <a:rPr lang="en-US" sz="1800" b="1" dirty="0" err="1"/>
              <a:t>кои</a:t>
            </a:r>
            <a:r>
              <a:rPr lang="en-US" sz="1800" b="1" dirty="0"/>
              <a:t> </a:t>
            </a:r>
            <a:r>
              <a:rPr lang="en-US" sz="1800" b="1" dirty="0" err="1"/>
              <a:t>земјоделецот</a:t>
            </a:r>
            <a:r>
              <a:rPr lang="en-US" sz="1800" b="1" dirty="0"/>
              <a:t> </a:t>
            </a:r>
            <a:r>
              <a:rPr lang="en-US" sz="1800" b="1" dirty="0" err="1"/>
              <a:t>ги</a:t>
            </a:r>
            <a:r>
              <a:rPr lang="en-US" sz="1800" b="1" dirty="0"/>
              <a:t> </a:t>
            </a:r>
            <a:r>
              <a:rPr lang="en-US" sz="1800" b="1" dirty="0" err="1"/>
              <a:t>внесува</a:t>
            </a:r>
            <a:r>
              <a:rPr lang="en-US" sz="1800" b="1" dirty="0"/>
              <a:t> </a:t>
            </a:r>
            <a:r>
              <a:rPr lang="en-US" sz="1800" b="1" dirty="0" err="1"/>
              <a:t>квантитативните</a:t>
            </a:r>
            <a:r>
              <a:rPr lang="en-US" sz="1800" b="1" dirty="0"/>
              <a:t> </a:t>
            </a:r>
            <a:r>
              <a:rPr lang="en-US" sz="1800" b="1" dirty="0" err="1"/>
              <a:t>податоците</a:t>
            </a:r>
            <a:r>
              <a:rPr lang="en-US" sz="1800" b="1" dirty="0"/>
              <a:t> </a:t>
            </a:r>
            <a:r>
              <a:rPr lang="en-US" sz="1800" b="1" dirty="0" err="1"/>
              <a:t>за</a:t>
            </a:r>
            <a:r>
              <a:rPr lang="en-US" sz="1800" b="1" dirty="0"/>
              <a:t> </a:t>
            </a:r>
            <a:r>
              <a:rPr lang="en-US" sz="1800" b="1" dirty="0" err="1"/>
              <a:t>своето</a:t>
            </a:r>
            <a:r>
              <a:rPr lang="en-US" sz="1800" b="1" dirty="0"/>
              <a:t> </a:t>
            </a:r>
            <a:r>
              <a:rPr lang="en-US" sz="1800" b="1" dirty="0" err="1"/>
              <a:t>земјоделско</a:t>
            </a:r>
            <a:r>
              <a:rPr lang="en-US" sz="1800" b="1" dirty="0"/>
              <a:t> </a:t>
            </a:r>
            <a:r>
              <a:rPr lang="en-US" sz="1800" b="1" dirty="0" err="1"/>
              <a:t>стопанство</a:t>
            </a:r>
            <a:r>
              <a:rPr lang="en-US" sz="1800" b="1" dirty="0"/>
              <a:t>, </a:t>
            </a:r>
            <a:r>
              <a:rPr lang="en-US" sz="1800" b="1" dirty="0" err="1"/>
              <a:t>како</a:t>
            </a:r>
            <a:r>
              <a:rPr lang="en-US" sz="1800" b="1" dirty="0"/>
              <a:t> и </a:t>
            </a:r>
            <a:r>
              <a:rPr lang="en-US" sz="1800" b="1" dirty="0" err="1"/>
              <a:t>месечни</a:t>
            </a:r>
            <a:r>
              <a:rPr lang="en-US" sz="1800" b="1" dirty="0"/>
              <a:t> </a:t>
            </a:r>
            <a:r>
              <a:rPr lang="en-US" sz="1800" b="1" dirty="0" err="1"/>
              <a:t>табели</a:t>
            </a:r>
            <a:r>
              <a:rPr lang="en-US" sz="1800" b="1" dirty="0"/>
              <a:t> </a:t>
            </a:r>
            <a:r>
              <a:rPr lang="en-US" sz="1800" b="1" dirty="0" err="1"/>
              <a:t>за</a:t>
            </a:r>
            <a:r>
              <a:rPr lang="en-US" sz="1800" b="1" dirty="0"/>
              <a:t> </a:t>
            </a:r>
            <a:r>
              <a:rPr lang="en-US" sz="1800" b="1" dirty="0" err="1"/>
              <a:t>евиденција</a:t>
            </a:r>
            <a:r>
              <a:rPr lang="en-US" sz="1800" b="1" dirty="0"/>
              <a:t> </a:t>
            </a:r>
            <a:r>
              <a:rPr lang="en-US" sz="1800" b="1" dirty="0" err="1"/>
              <a:t>на</a:t>
            </a:r>
            <a:r>
              <a:rPr lang="en-US" sz="1800" b="1" dirty="0"/>
              <a:t> </a:t>
            </a:r>
            <a:r>
              <a:rPr lang="en-US" sz="1800" b="1" dirty="0" err="1"/>
              <a:t>работните</a:t>
            </a:r>
            <a:r>
              <a:rPr lang="en-US" sz="1800" b="1" dirty="0"/>
              <a:t> </a:t>
            </a:r>
            <a:r>
              <a:rPr lang="en-US" sz="1800" b="1" dirty="0" err="1"/>
              <a:t>активности</a:t>
            </a:r>
            <a:r>
              <a:rPr lang="en-US" sz="1800" b="1" dirty="0"/>
              <a:t>. </a:t>
            </a:r>
            <a:r>
              <a:rPr lang="en-US" sz="1800" b="1" dirty="0" err="1"/>
              <a:t>Проектот</a:t>
            </a:r>
            <a:r>
              <a:rPr lang="en-US" sz="1800" b="1" dirty="0"/>
              <a:t> </a:t>
            </a:r>
            <a:r>
              <a:rPr lang="en-US" sz="1800" b="1" dirty="0" err="1"/>
              <a:t>обучи</a:t>
            </a:r>
            <a:r>
              <a:rPr lang="en-US" sz="1800" b="1" dirty="0"/>
              <a:t> </a:t>
            </a:r>
            <a:r>
              <a:rPr lang="en-US" sz="1800" b="1" dirty="0" err="1"/>
              <a:t>вкупно</a:t>
            </a:r>
            <a:r>
              <a:rPr lang="en-US" sz="1800" b="1" dirty="0"/>
              <a:t> 300 </a:t>
            </a:r>
            <a:r>
              <a:rPr lang="en-US" sz="1800" b="1" dirty="0" err="1"/>
              <a:t>земјоделски</a:t>
            </a:r>
            <a:r>
              <a:rPr lang="en-US" sz="1800" b="1" dirty="0"/>
              <a:t> </a:t>
            </a:r>
            <a:r>
              <a:rPr lang="en-US" sz="1800" b="1" dirty="0" err="1"/>
              <a:t>производители</a:t>
            </a:r>
            <a:r>
              <a:rPr lang="en-US" sz="1800" b="1" dirty="0"/>
              <a:t> </a:t>
            </a:r>
            <a:r>
              <a:rPr lang="en-US" sz="1800" b="1" dirty="0" err="1"/>
              <a:t>од</a:t>
            </a:r>
            <a:r>
              <a:rPr lang="en-US" sz="1800" b="1" dirty="0"/>
              <a:t> </a:t>
            </a:r>
            <a:r>
              <a:rPr lang="en-US" sz="1800" b="1" dirty="0" err="1"/>
              <a:t>Преспа</a:t>
            </a:r>
            <a:r>
              <a:rPr lang="en-US" sz="1800" b="1" dirty="0"/>
              <a:t> </a:t>
            </a:r>
            <a:r>
              <a:rPr lang="en-US" sz="1800" b="1" dirty="0" err="1"/>
              <a:t>преку</a:t>
            </a:r>
            <a:r>
              <a:rPr lang="en-US" sz="1800" b="1" dirty="0"/>
              <a:t> 14 </a:t>
            </a:r>
            <a:r>
              <a:rPr lang="en-US" sz="1800" b="1" dirty="0" err="1"/>
              <a:t>обуки</a:t>
            </a:r>
            <a:r>
              <a:rPr lang="en-US" sz="1800" b="1" dirty="0"/>
              <a:t> </a:t>
            </a:r>
            <a:r>
              <a:rPr lang="en-US" sz="1800" b="1" dirty="0" err="1"/>
              <a:t>за</a:t>
            </a:r>
            <a:r>
              <a:rPr lang="en-US" sz="1800" b="1" dirty="0"/>
              <a:t> </a:t>
            </a:r>
            <a:r>
              <a:rPr lang="en-US" sz="1800" b="1" dirty="0" err="1"/>
              <a:t>следењето</a:t>
            </a:r>
            <a:r>
              <a:rPr lang="en-US" sz="1800" b="1" dirty="0"/>
              <a:t> </a:t>
            </a:r>
            <a:r>
              <a:rPr lang="en-US" sz="1800" b="1" dirty="0" err="1"/>
              <a:t>на</a:t>
            </a:r>
            <a:r>
              <a:rPr lang="en-US" sz="1800" b="1" dirty="0"/>
              <a:t> </a:t>
            </a:r>
            <a:r>
              <a:rPr lang="en-US" sz="1800" b="1" dirty="0" err="1"/>
              <a:t>стандардите</a:t>
            </a:r>
            <a:r>
              <a:rPr lang="en-US" sz="1800" b="1" dirty="0"/>
              <a:t> </a:t>
            </a:r>
            <a:r>
              <a:rPr lang="en-US" sz="1800" b="1" dirty="0" err="1"/>
              <a:t>за</a:t>
            </a:r>
            <a:r>
              <a:rPr lang="en-US" sz="1800" b="1" dirty="0"/>
              <a:t> ДЗХП и </a:t>
            </a:r>
            <a:r>
              <a:rPr lang="en-US" sz="1800" b="1" dirty="0" err="1"/>
              <a:t>користењето</a:t>
            </a:r>
            <a:r>
              <a:rPr lang="en-US" sz="1800" b="1" dirty="0"/>
              <a:t> </a:t>
            </a:r>
            <a:r>
              <a:rPr lang="en-US" sz="1800" b="1" dirty="0" err="1"/>
              <a:t>на</a:t>
            </a:r>
            <a:r>
              <a:rPr lang="en-US" sz="1800" b="1" dirty="0"/>
              <a:t> </a:t>
            </a:r>
            <a:r>
              <a:rPr lang="en-US" sz="1800" b="1" dirty="0" err="1"/>
              <a:t>дневниците</a:t>
            </a:r>
            <a:r>
              <a:rPr lang="en-US" sz="1800" b="1" dirty="0"/>
              <a:t>, </a:t>
            </a:r>
            <a:r>
              <a:rPr lang="en-US" sz="1800" b="1" dirty="0" err="1"/>
              <a:t>кои</a:t>
            </a:r>
            <a:r>
              <a:rPr lang="en-US" sz="1800" b="1" dirty="0"/>
              <a:t> </a:t>
            </a:r>
            <a:r>
              <a:rPr lang="en-US" sz="1800" b="1" dirty="0" err="1"/>
              <a:t>беа</a:t>
            </a:r>
            <a:r>
              <a:rPr lang="en-US" sz="1800" b="1" dirty="0"/>
              <a:t> </a:t>
            </a:r>
            <a:r>
              <a:rPr lang="en-US" sz="1800" b="1" dirty="0" err="1"/>
              <a:t>бесплатни</a:t>
            </a:r>
            <a:r>
              <a:rPr lang="en-US" sz="1800" b="1" dirty="0"/>
              <a:t> </a:t>
            </a:r>
            <a:r>
              <a:rPr lang="en-US" sz="1800" b="1" dirty="0" err="1"/>
              <a:t>за</a:t>
            </a:r>
            <a:r>
              <a:rPr lang="en-US" sz="1800" b="1" dirty="0"/>
              <a:t> </a:t>
            </a:r>
            <a:r>
              <a:rPr lang="en-US" sz="1800" b="1" dirty="0" err="1"/>
              <a:t>сите</a:t>
            </a:r>
            <a:r>
              <a:rPr lang="en-US" sz="1800" b="1" dirty="0"/>
              <a:t> </a:t>
            </a:r>
            <a:r>
              <a:rPr lang="en-US" sz="1800" b="1" dirty="0" err="1"/>
              <a:t>посетители</a:t>
            </a:r>
            <a:r>
              <a:rPr lang="en-US" sz="1800" b="1" dirty="0"/>
              <a:t> </a:t>
            </a:r>
            <a:r>
              <a:rPr lang="en-US" sz="1800" b="1" dirty="0" err="1"/>
              <a:t>на</a:t>
            </a:r>
            <a:r>
              <a:rPr lang="en-US" sz="1800" b="1" dirty="0"/>
              <a:t> </a:t>
            </a:r>
            <a:r>
              <a:rPr lang="en-US" sz="1800" b="1" dirty="0" err="1"/>
              <a:t>обуките</a:t>
            </a:r>
            <a:r>
              <a:rPr lang="en-US" sz="1800" b="1" dirty="0"/>
              <a:t>.</a:t>
            </a:r>
            <a:endParaRPr lang="mk-MK" sz="1800" b="1" dirty="0"/>
          </a:p>
          <a:p>
            <a:pPr marL="203200" indent="0">
              <a:buNone/>
            </a:pPr>
            <a:r>
              <a:rPr lang="mk-MK" sz="1800" b="1" dirty="0"/>
              <a:t>      </a:t>
            </a:r>
            <a:r>
              <a:rPr lang="en-US" sz="1800" b="1" dirty="0" err="1"/>
              <a:t>Практичниот</a:t>
            </a:r>
            <a:r>
              <a:rPr lang="en-US" sz="1800" b="1" dirty="0"/>
              <a:t> </a:t>
            </a:r>
            <a:r>
              <a:rPr lang="en-US" sz="1800" b="1" dirty="0" err="1"/>
              <a:t>импакт</a:t>
            </a:r>
            <a:r>
              <a:rPr lang="en-US" sz="1800" b="1" dirty="0"/>
              <a:t> </a:t>
            </a:r>
            <a:r>
              <a:rPr lang="en-US" sz="1800" b="1" dirty="0" err="1"/>
              <a:t>од</a:t>
            </a:r>
            <a:r>
              <a:rPr lang="en-US" sz="1800" b="1" dirty="0"/>
              <a:t> </a:t>
            </a:r>
            <a:r>
              <a:rPr lang="en-US" sz="1800" b="1" dirty="0" err="1"/>
              <a:t>проектот</a:t>
            </a:r>
            <a:r>
              <a:rPr lang="en-US" sz="1800" b="1" dirty="0"/>
              <a:t> </a:t>
            </a:r>
            <a:r>
              <a:rPr lang="en-US" sz="1800" b="1" dirty="0" err="1"/>
              <a:t>ќе</a:t>
            </a:r>
            <a:r>
              <a:rPr lang="en-US" sz="1800" b="1" dirty="0"/>
              <a:t> </a:t>
            </a:r>
            <a:r>
              <a:rPr lang="en-US" sz="1800" b="1" dirty="0" err="1"/>
              <a:t>биде</a:t>
            </a:r>
            <a:r>
              <a:rPr lang="en-US" sz="1800" b="1" dirty="0"/>
              <a:t> </a:t>
            </a:r>
            <a:r>
              <a:rPr lang="en-US" sz="1800" b="1" dirty="0" err="1"/>
              <a:t>видлив</a:t>
            </a:r>
            <a:r>
              <a:rPr lang="en-US" sz="1800" b="1" dirty="0"/>
              <a:t> </a:t>
            </a:r>
            <a:r>
              <a:rPr lang="en-US" sz="1800" b="1" dirty="0" err="1"/>
              <a:t>подоцна</a:t>
            </a:r>
            <a:r>
              <a:rPr lang="en-US" sz="1800" b="1" dirty="0"/>
              <a:t> </a:t>
            </a:r>
            <a:r>
              <a:rPr lang="en-US" sz="1800" b="1" dirty="0" err="1"/>
              <a:t>во</a:t>
            </a:r>
            <a:r>
              <a:rPr lang="en-US" sz="1800" b="1" dirty="0"/>
              <a:t> 2017 </a:t>
            </a:r>
            <a:r>
              <a:rPr lang="en-US" sz="1800" b="1" dirty="0" err="1"/>
              <a:t>година</a:t>
            </a:r>
            <a:r>
              <a:rPr lang="en-US" sz="1800" b="1" dirty="0"/>
              <a:t>, </a:t>
            </a:r>
            <a:r>
              <a:rPr lang="en-US" sz="1800" b="1" dirty="0" err="1"/>
              <a:t>откако</a:t>
            </a:r>
            <a:r>
              <a:rPr lang="en-US" sz="1800" b="1" dirty="0"/>
              <a:t> </a:t>
            </a:r>
            <a:r>
              <a:rPr lang="en-US" sz="1800" b="1" dirty="0" err="1"/>
              <a:t>ќе</a:t>
            </a:r>
            <a:r>
              <a:rPr lang="en-US" sz="1800" b="1" dirty="0"/>
              <a:t> </a:t>
            </a:r>
            <a:r>
              <a:rPr lang="en-US" sz="1800" b="1" dirty="0" err="1"/>
              <a:t>биде</a:t>
            </a:r>
            <a:r>
              <a:rPr lang="en-US" sz="1800" b="1" dirty="0"/>
              <a:t> </a:t>
            </a:r>
            <a:r>
              <a:rPr lang="en-US" sz="1800" b="1" dirty="0" err="1"/>
              <a:t>познат</a:t>
            </a:r>
            <a:r>
              <a:rPr lang="en-US" sz="1800" b="1" dirty="0"/>
              <a:t> </a:t>
            </a:r>
            <a:r>
              <a:rPr lang="en-US" sz="1800" b="1" dirty="0" err="1"/>
              <a:t>бројот</a:t>
            </a:r>
            <a:r>
              <a:rPr lang="en-US" sz="1800" b="1" dirty="0"/>
              <a:t> </a:t>
            </a:r>
            <a:r>
              <a:rPr lang="en-US" sz="1800" b="1" dirty="0" err="1"/>
              <a:t>на</a:t>
            </a:r>
            <a:r>
              <a:rPr lang="en-US" sz="1800" b="1" dirty="0"/>
              <a:t> </a:t>
            </a:r>
            <a:r>
              <a:rPr lang="en-US" sz="1800" b="1" dirty="0" err="1"/>
              <a:t>одобрени</a:t>
            </a:r>
            <a:r>
              <a:rPr lang="en-US" sz="1800" b="1" dirty="0"/>
              <a:t> </a:t>
            </a:r>
            <a:r>
              <a:rPr lang="en-US" sz="1800" b="1" dirty="0" err="1"/>
              <a:t>инвестиции</a:t>
            </a:r>
            <a:r>
              <a:rPr lang="en-US" sz="1800" b="1" dirty="0"/>
              <a:t> </a:t>
            </a:r>
            <a:r>
              <a:rPr lang="en-US" sz="1800" b="1" dirty="0" err="1"/>
              <a:t>од</a:t>
            </a:r>
            <a:r>
              <a:rPr lang="en-US" sz="1800" b="1" dirty="0"/>
              <a:t> ИПАРД-2 </a:t>
            </a:r>
            <a:r>
              <a:rPr lang="en-US" sz="1800" b="1" dirty="0" err="1"/>
              <a:t>програмата</a:t>
            </a:r>
            <a:r>
              <a:rPr lang="en-US" sz="1800" b="1" dirty="0"/>
              <a:t> </a:t>
            </a:r>
            <a:r>
              <a:rPr lang="en-US" sz="1800" b="1" dirty="0" err="1"/>
              <a:t>во</a:t>
            </a:r>
            <a:r>
              <a:rPr lang="en-US" sz="1800" b="1" dirty="0"/>
              <a:t> </a:t>
            </a:r>
            <a:r>
              <a:rPr lang="en-US" sz="1800" b="1" dirty="0" err="1"/>
              <a:t>Општина</a:t>
            </a:r>
            <a:r>
              <a:rPr lang="en-US" sz="1800" b="1" dirty="0"/>
              <a:t> </a:t>
            </a:r>
            <a:r>
              <a:rPr lang="en-US" sz="1800" b="1" dirty="0" err="1"/>
              <a:t>Ресен</a:t>
            </a:r>
            <a:r>
              <a:rPr lang="en-US" sz="1800" b="1" dirty="0"/>
              <a:t>. </a:t>
            </a:r>
            <a:r>
              <a:rPr lang="en-US" sz="1800" b="1" dirty="0" err="1"/>
              <a:t>Успехот</a:t>
            </a:r>
            <a:r>
              <a:rPr lang="en-US" sz="1800" b="1" dirty="0"/>
              <a:t> </a:t>
            </a:r>
            <a:r>
              <a:rPr lang="en-US" sz="1800" b="1" dirty="0" err="1"/>
              <a:t>на</a:t>
            </a:r>
            <a:r>
              <a:rPr lang="en-US" sz="1800" b="1" dirty="0"/>
              <a:t> </a:t>
            </a:r>
            <a:r>
              <a:rPr lang="en-US" sz="1800" b="1" dirty="0" err="1"/>
              <a:t>овој</a:t>
            </a:r>
            <a:r>
              <a:rPr lang="en-US" sz="1800" b="1" dirty="0"/>
              <a:t> </a:t>
            </a:r>
            <a:r>
              <a:rPr lang="en-US" sz="1800" b="1" dirty="0" err="1"/>
              <a:t>проект</a:t>
            </a:r>
            <a:r>
              <a:rPr lang="en-US" sz="1800" b="1" dirty="0"/>
              <a:t> </a:t>
            </a:r>
            <a:r>
              <a:rPr lang="en-US" sz="1800" b="1" dirty="0" err="1"/>
              <a:t>ќе</a:t>
            </a:r>
            <a:r>
              <a:rPr lang="en-US" sz="1800" b="1" dirty="0"/>
              <a:t> </a:t>
            </a:r>
            <a:r>
              <a:rPr lang="en-US" sz="1800" b="1" dirty="0" err="1"/>
              <a:t>ја</a:t>
            </a:r>
            <a:r>
              <a:rPr lang="en-US" sz="1800" b="1" dirty="0"/>
              <a:t> </a:t>
            </a:r>
            <a:r>
              <a:rPr lang="en-US" sz="1800" b="1" dirty="0" err="1"/>
              <a:t>овозможи</a:t>
            </a:r>
            <a:r>
              <a:rPr lang="en-US" sz="1800" b="1" dirty="0"/>
              <a:t> и </a:t>
            </a:r>
            <a:r>
              <a:rPr lang="en-US" sz="1800" b="1" dirty="0" err="1"/>
              <a:t>неговата</a:t>
            </a:r>
            <a:r>
              <a:rPr lang="en-US" sz="1800" b="1" dirty="0"/>
              <a:t> </a:t>
            </a:r>
            <a:r>
              <a:rPr lang="en-US" sz="1800" b="1" dirty="0" err="1"/>
              <a:t>одржливост</a:t>
            </a:r>
            <a:r>
              <a:rPr lang="en-US" sz="1800" b="1" dirty="0"/>
              <a:t> </a:t>
            </a:r>
            <a:r>
              <a:rPr lang="en-US" sz="1800" b="1" dirty="0" err="1"/>
              <a:t>преку</a:t>
            </a:r>
            <a:r>
              <a:rPr lang="en-US" sz="1800" b="1" dirty="0"/>
              <a:t> </a:t>
            </a:r>
            <a:r>
              <a:rPr lang="en-US" sz="1800" b="1" dirty="0" err="1"/>
              <a:t>зголемување</a:t>
            </a:r>
            <a:r>
              <a:rPr lang="en-US" sz="1800" b="1" dirty="0"/>
              <a:t> </a:t>
            </a:r>
            <a:r>
              <a:rPr lang="en-US" sz="1800" b="1" dirty="0" err="1"/>
              <a:t>на</a:t>
            </a:r>
            <a:r>
              <a:rPr lang="en-US" sz="1800" b="1" dirty="0"/>
              <a:t> </a:t>
            </a:r>
            <a:r>
              <a:rPr lang="en-US" sz="1800" b="1" dirty="0" err="1"/>
              <a:t>интересот</a:t>
            </a:r>
            <a:r>
              <a:rPr lang="en-US" sz="1800" b="1" dirty="0"/>
              <a:t> </a:t>
            </a:r>
            <a:r>
              <a:rPr lang="en-US" sz="1800" b="1" dirty="0" err="1"/>
              <a:t>за</a:t>
            </a:r>
            <a:r>
              <a:rPr lang="en-US" sz="1800" b="1" dirty="0"/>
              <a:t> </a:t>
            </a:r>
            <a:r>
              <a:rPr lang="en-US" sz="1800" b="1" dirty="0" err="1"/>
              <a:t>дневниците</a:t>
            </a:r>
            <a:r>
              <a:rPr lang="en-US" sz="1800" b="1" dirty="0"/>
              <a:t> </a:t>
            </a:r>
            <a:r>
              <a:rPr lang="en-US" sz="1800" b="1" dirty="0" err="1"/>
              <a:t>за</a:t>
            </a:r>
            <a:r>
              <a:rPr lang="en-US" sz="1800" b="1" dirty="0"/>
              <a:t> ДЗХП и </a:t>
            </a:r>
            <a:r>
              <a:rPr lang="en-US" sz="1800" b="1" dirty="0" err="1"/>
              <a:t>кај</a:t>
            </a:r>
            <a:r>
              <a:rPr lang="en-US" sz="1800" b="1" dirty="0"/>
              <a:t> </a:t>
            </a:r>
            <a:r>
              <a:rPr lang="en-US" sz="1800" b="1" dirty="0" err="1"/>
              <a:t>преостанатите</a:t>
            </a:r>
            <a:r>
              <a:rPr lang="en-US" sz="1800" b="1" dirty="0"/>
              <a:t> </a:t>
            </a:r>
            <a:r>
              <a:rPr lang="en-US" sz="1800" b="1" dirty="0" err="1"/>
              <a:t>земјоделци</a:t>
            </a:r>
            <a:r>
              <a:rPr lang="en-US" sz="1800" b="1" dirty="0"/>
              <a:t> </a:t>
            </a:r>
            <a:r>
              <a:rPr lang="en-US" sz="1800" b="1" dirty="0" err="1"/>
              <a:t>од</a:t>
            </a:r>
            <a:r>
              <a:rPr lang="en-US" sz="1800" b="1" dirty="0"/>
              <a:t> </a:t>
            </a:r>
            <a:r>
              <a:rPr lang="en-US" sz="1800" b="1" dirty="0" err="1"/>
              <a:t>Преспа</a:t>
            </a:r>
            <a:r>
              <a:rPr lang="en-US" sz="1800" b="1" dirty="0"/>
              <a:t>, </a:t>
            </a:r>
            <a:r>
              <a:rPr lang="en-US" sz="1800" b="1" dirty="0" err="1"/>
              <a:t>откако</a:t>
            </a:r>
            <a:r>
              <a:rPr lang="en-US" sz="1800" b="1" dirty="0"/>
              <a:t> </a:t>
            </a:r>
            <a:r>
              <a:rPr lang="en-US" sz="1800" b="1" dirty="0" err="1"/>
              <a:t>ќе</a:t>
            </a:r>
            <a:r>
              <a:rPr lang="en-US" sz="1800" b="1" dirty="0"/>
              <a:t> </a:t>
            </a:r>
            <a:r>
              <a:rPr lang="en-US" sz="1800" b="1" dirty="0" err="1"/>
              <a:t>ја</a:t>
            </a:r>
            <a:r>
              <a:rPr lang="en-US" sz="1800" b="1" dirty="0"/>
              <a:t> </a:t>
            </a:r>
            <a:r>
              <a:rPr lang="en-US" sz="1800" b="1" dirty="0" err="1"/>
              <a:t>увидат</a:t>
            </a:r>
            <a:r>
              <a:rPr lang="en-US" sz="1800" b="1" dirty="0"/>
              <a:t> </a:t>
            </a:r>
            <a:r>
              <a:rPr lang="en-US" sz="1800" b="1" dirty="0" err="1"/>
              <a:t>нивната</a:t>
            </a:r>
            <a:r>
              <a:rPr lang="en-US" sz="1800" b="1" dirty="0"/>
              <a:t> </a:t>
            </a:r>
            <a:r>
              <a:rPr lang="en-US" sz="1800" b="1" dirty="0" err="1"/>
              <a:t>корисност</a:t>
            </a:r>
            <a:r>
              <a:rPr lang="en-US" sz="1800" b="1" dirty="0"/>
              <a:t> </a:t>
            </a:r>
            <a:r>
              <a:rPr lang="en-US" sz="1800" b="1" dirty="0" err="1"/>
              <a:t>во</a:t>
            </a:r>
            <a:r>
              <a:rPr lang="en-US" sz="1800" b="1" dirty="0"/>
              <a:t> </a:t>
            </a:r>
            <a:r>
              <a:rPr lang="en-US" sz="1800" b="1" dirty="0" err="1"/>
              <a:t>секојдневната</a:t>
            </a:r>
            <a:r>
              <a:rPr lang="en-US" sz="1800" b="1" dirty="0"/>
              <a:t> </a:t>
            </a:r>
            <a:r>
              <a:rPr lang="en-US" sz="1800" b="1" dirty="0" err="1"/>
              <a:t>работа</a:t>
            </a:r>
            <a:r>
              <a:rPr lang="en-US" sz="1800" b="1" dirty="0"/>
              <a:t> </a:t>
            </a:r>
            <a:r>
              <a:rPr lang="en-US" sz="1800" b="1" dirty="0" err="1"/>
              <a:t>или</a:t>
            </a:r>
            <a:r>
              <a:rPr lang="en-US" sz="1800" b="1" dirty="0"/>
              <a:t> </a:t>
            </a:r>
            <a:r>
              <a:rPr lang="en-US" sz="1800" b="1" dirty="0" err="1"/>
              <a:t>ќе</a:t>
            </a:r>
            <a:r>
              <a:rPr lang="en-US" sz="1800" b="1" dirty="0"/>
              <a:t> </a:t>
            </a:r>
            <a:r>
              <a:rPr lang="en-US" sz="1800" b="1" dirty="0" err="1"/>
              <a:t>одлучат</a:t>
            </a:r>
            <a:r>
              <a:rPr lang="en-US" sz="1800" b="1" dirty="0"/>
              <a:t> </a:t>
            </a:r>
            <a:r>
              <a:rPr lang="en-US" sz="1800" b="1" dirty="0" err="1"/>
              <a:t>да</a:t>
            </a:r>
            <a:r>
              <a:rPr lang="en-US" sz="1800" b="1" dirty="0"/>
              <a:t> </a:t>
            </a:r>
            <a:r>
              <a:rPr lang="en-US" sz="1800" b="1" dirty="0" err="1"/>
              <a:t>аплицираат</a:t>
            </a:r>
            <a:r>
              <a:rPr lang="en-US" sz="1800" b="1" dirty="0"/>
              <a:t> </a:t>
            </a:r>
            <a:r>
              <a:rPr lang="en-US" sz="1800" b="1" dirty="0" err="1"/>
              <a:t>за</a:t>
            </a:r>
            <a:r>
              <a:rPr lang="en-US" sz="1800" b="1" dirty="0"/>
              <a:t> ИПАРД-2 </a:t>
            </a:r>
            <a:r>
              <a:rPr lang="en-US" sz="1800" b="1" dirty="0" err="1"/>
              <a:t>програмата</a:t>
            </a:r>
            <a:r>
              <a:rPr lang="en-US" sz="1800" b="1" dirty="0"/>
              <a:t>.</a:t>
            </a:r>
            <a:endParaRPr lang="mk-MK" sz="1800" b="1" dirty="0"/>
          </a:p>
          <a:p>
            <a:pPr marL="203200" indent="0">
              <a:buNone/>
            </a:pPr>
            <a:endParaRPr lang="mk-MK" sz="1800"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2" y="332656"/>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79361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73216"/>
            <a:ext cx="9144000" cy="1484784"/>
          </a:xfrm>
        </p:spPr>
        <p:txBody>
          <a:bodyPr/>
          <a:lstStyle/>
          <a:p>
            <a:r>
              <a:rPr lang="mk-MK" sz="1800" dirty="0">
                <a:solidFill>
                  <a:schemeClr val="tx1"/>
                </a:solidFill>
              </a:rPr>
              <a:t>Локална акциона група : ЛАГ-Преспа</a:t>
            </a:r>
            <a:br>
              <a:rPr lang="mk-MK" sz="1800" dirty="0">
                <a:solidFill>
                  <a:schemeClr val="tx1"/>
                </a:solidFill>
              </a:rPr>
            </a:br>
            <a:r>
              <a:rPr lang="mk-MK" sz="1800" dirty="0">
                <a:solidFill>
                  <a:schemeClr val="tx1"/>
                </a:solidFill>
              </a:rPr>
              <a:t>Буџет: 250</a:t>
            </a:r>
            <a:r>
              <a:rPr lang="en-US" sz="1800" dirty="0">
                <a:solidFill>
                  <a:schemeClr val="tx1"/>
                </a:solidFill>
              </a:rPr>
              <a:t>$</a:t>
            </a:r>
            <a:br>
              <a:rPr lang="en-US" sz="1800" dirty="0">
                <a:solidFill>
                  <a:schemeClr val="tx1"/>
                </a:solidFill>
              </a:rPr>
            </a:br>
            <a:r>
              <a:rPr lang="mk-MK" sz="1800" dirty="0">
                <a:solidFill>
                  <a:schemeClr val="tx1"/>
                </a:solidFill>
              </a:rPr>
              <a:t>Времетраање: Мај-Јули 2017 год</a:t>
            </a:r>
            <a:br>
              <a:rPr lang="en-US" sz="1800" dirty="0">
                <a:solidFill>
                  <a:schemeClr val="tx1"/>
                </a:solidFill>
              </a:rPr>
            </a:br>
            <a:endParaRPr lang="mk-MK" sz="1800" dirty="0">
              <a:solidFill>
                <a:schemeClr val="tx1"/>
              </a:solidFill>
            </a:endParaRPr>
          </a:p>
        </p:txBody>
      </p:sp>
      <p:sp>
        <p:nvSpPr>
          <p:cNvPr id="4" name="Text Placeholder 3"/>
          <p:cNvSpPr>
            <a:spLocks noGrp="1"/>
          </p:cNvSpPr>
          <p:nvPr>
            <p:ph type="body" idx="1"/>
          </p:nvPr>
        </p:nvSpPr>
        <p:spPr>
          <a:xfrm>
            <a:off x="0" y="332656"/>
            <a:ext cx="9144000" cy="876869"/>
          </a:xfrm>
        </p:spPr>
        <p:txBody>
          <a:bodyPr/>
          <a:lstStyle/>
          <a:p>
            <a:pPr algn="ctr"/>
            <a:r>
              <a:rPr lang="mk-MK" sz="2400" b="1" dirty="0">
                <a:solidFill>
                  <a:schemeClr val="accent1"/>
                </a:solidFill>
              </a:rPr>
              <a:t>   </a:t>
            </a:r>
            <a:r>
              <a:rPr lang="mk-MK" sz="3200" b="1" dirty="0">
                <a:solidFill>
                  <a:srgbClr val="0070C0"/>
                </a:solidFill>
              </a:rPr>
              <a:t>ПРОМОЦИЈА НА ТУРИЗМОТ ВО ПРЕСПАСКИОТ РЕГИОН  2</a:t>
            </a:r>
          </a:p>
        </p:txBody>
      </p:sp>
      <p:pic>
        <p:nvPicPr>
          <p:cNvPr id="1026" name="Picture 2"/>
          <p:cNvPicPr>
            <a:picLocks noGrp="1" noChangeAspect="1" noChangeArrowheads="1"/>
          </p:cNvPicPr>
          <p:nvPr>
            <p:ph type="pic" idx="2"/>
          </p:nvPr>
        </p:nvPicPr>
        <p:blipFill>
          <a:blip r:embed="rId2">
            <a:extLst>
              <a:ext uri="{28A0092B-C50C-407E-A947-70E740481C1C}">
                <a14:useLocalDpi xmlns:a14="http://schemas.microsoft.com/office/drawing/2010/main" val="0"/>
              </a:ext>
            </a:extLst>
          </a:blip>
          <a:srcRect t="3774" b="3774"/>
          <a:stretch>
            <a:fillRect/>
          </a:stretch>
        </p:blipFill>
        <p:spPr bwMode="auto">
          <a:xfrm>
            <a:off x="0" y="1412875"/>
            <a:ext cx="9144000" cy="396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50558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buNone/>
            </a:pPr>
            <a:r>
              <a:rPr lang="en-US" dirty="0"/>
              <a:t>   </a:t>
            </a:r>
            <a:endParaRPr lang="mk-MK" dirty="0"/>
          </a:p>
          <a:p>
            <a:pPr marL="203200" indent="0">
              <a:buNone/>
            </a:pPr>
            <a:endParaRPr lang="mk-MK" dirty="0"/>
          </a:p>
          <a:p>
            <a:pPr marL="203200" indent="0">
              <a:buNone/>
            </a:pPr>
            <a:r>
              <a:rPr lang="en-US" dirty="0"/>
              <a:t> </a:t>
            </a:r>
            <a:r>
              <a:rPr lang="mk-MK" sz="1800" b="1" dirty="0"/>
              <a:t>Преспанскиот регион изобилува со можности за развој на активен туризам, но еден од главните предизвици за да биде успешен целокупниот процес  е да се зголеми видливоста на активностите и бизнисите кои се наоѓаат во Преспанскиот регион</a:t>
            </a:r>
            <a:r>
              <a:rPr lang="en-US" sz="1800" b="1" dirty="0"/>
              <a:t> </a:t>
            </a:r>
            <a:r>
              <a:rPr lang="mk-MK" sz="1800" b="1" dirty="0"/>
              <a:t>.</a:t>
            </a:r>
          </a:p>
          <a:p>
            <a:pPr marL="203200" indent="0">
              <a:buNone/>
            </a:pPr>
            <a:endParaRPr lang="mk-MK" sz="1800" b="1" dirty="0"/>
          </a:p>
          <a:p>
            <a:pPr marL="203200" indent="0">
              <a:buNone/>
            </a:pPr>
            <a:r>
              <a:rPr lang="mk-MK" sz="1800" b="1" dirty="0"/>
              <a:t>     Се поставин онлајн профили на три платформи ( </a:t>
            </a:r>
            <a:r>
              <a:rPr lang="en-US" sz="1800" b="1" dirty="0"/>
              <a:t>Booking.com Airbnb.com </a:t>
            </a:r>
            <a:r>
              <a:rPr lang="mk-MK" sz="1800" b="1" dirty="0"/>
              <a:t>и </a:t>
            </a:r>
            <a:r>
              <a:rPr lang="en-US" sz="1800" b="1" dirty="0"/>
              <a:t>Tripadvisor.com) </a:t>
            </a:r>
            <a:r>
              <a:rPr lang="mk-MK" sz="1800" b="1" dirty="0"/>
              <a:t>за сместувачките капацитети.</a:t>
            </a:r>
          </a:p>
          <a:p>
            <a:pPr marL="203200" indent="0">
              <a:buNone/>
            </a:pPr>
            <a:r>
              <a:rPr lang="mk-MK" sz="1800" b="1" dirty="0"/>
              <a:t>     Се постави онлајн профил на </a:t>
            </a:r>
            <a:r>
              <a:rPr lang="en-US" sz="1800" b="1" dirty="0"/>
              <a:t>Tripadvisor.com </a:t>
            </a:r>
            <a:r>
              <a:rPr lang="mk-MK" sz="1800" b="1" dirty="0"/>
              <a:t>за нудење на бротски тури за Голем Град.</a:t>
            </a:r>
          </a:p>
          <a:p>
            <a:pPr marL="203200" indent="0">
              <a:buNone/>
            </a:pPr>
            <a:r>
              <a:rPr lang="mk-MK" sz="1800" b="1" dirty="0"/>
              <a:t>     </a:t>
            </a:r>
          </a:p>
          <a:p>
            <a:pPr marL="203200" indent="0">
              <a:buNone/>
            </a:pPr>
            <a:endParaRPr lang="mk-MK"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00371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b="1" dirty="0"/>
              <a:t>Здружени сили за заеднички интереси</a:t>
            </a:r>
          </a:p>
        </p:txBody>
      </p:sp>
      <p:sp>
        <p:nvSpPr>
          <p:cNvPr id="3" name="Text Placeholder 2"/>
          <p:cNvSpPr>
            <a:spLocks noGrp="1"/>
          </p:cNvSpPr>
          <p:nvPr>
            <p:ph type="body" idx="1"/>
          </p:nvPr>
        </p:nvSpPr>
        <p:spPr/>
        <p:txBody>
          <a:bodyPr/>
          <a:lstStyle/>
          <a:p>
            <a:pPr marL="203200" indent="0">
              <a:buNone/>
            </a:pPr>
            <a:r>
              <a:rPr lang="mk-MK" sz="1800" b="1" dirty="0"/>
              <a:t>  Менторска улога со  ангажирање на локален кординатор во спроведување на проектот ко- финансиран од  делегацијата на ЕУ .</a:t>
            </a:r>
          </a:p>
          <a:p>
            <a:pPr marL="203200" indent="0">
              <a:buNone/>
            </a:pPr>
            <a:r>
              <a:rPr lang="mk-MK" sz="1800" b="1" dirty="0"/>
              <a:t>  Имплементиран од страна на  </a:t>
            </a:r>
            <a:r>
              <a:rPr lang="en-US" sz="1800" b="1" i="1" dirty="0">
                <a:effectLst>
                  <a:outerShdw blurRad="38100" dist="38100" dir="2700000" algn="tl">
                    <a:srgbClr val="000000">
                      <a:alpha val="43137"/>
                    </a:srgbClr>
                  </a:outerShdw>
                </a:effectLst>
              </a:rPr>
              <a:t>COSV</a:t>
            </a:r>
            <a:r>
              <a:rPr lang="en-US" sz="1800" b="1" dirty="0"/>
              <a:t> – </a:t>
            </a:r>
            <a:r>
              <a:rPr lang="mk-MK" sz="1800" b="1" dirty="0"/>
              <a:t>Кординативен одбор на волонтерски услуги заедно со </a:t>
            </a:r>
            <a:r>
              <a:rPr lang="en-US" sz="1800" b="1" i="1" dirty="0">
                <a:effectLst>
                  <a:outerShdw blurRad="38100" dist="38100" dir="2700000" algn="tl">
                    <a:srgbClr val="000000">
                      <a:alpha val="43137"/>
                    </a:srgbClr>
                  </a:outerShdw>
                </a:effectLst>
              </a:rPr>
              <a:t>CGI</a:t>
            </a:r>
            <a:r>
              <a:rPr lang="en-US" sz="1800" b="1" dirty="0"/>
              <a:t> – </a:t>
            </a:r>
            <a:r>
              <a:rPr lang="mk-MK" sz="1800" b="1" dirty="0"/>
              <a:t>Центар за граѓанска иницијатива од Прилеп и Женска граѓанска иницијатива </a:t>
            </a:r>
            <a:r>
              <a:rPr lang="mk-MK" sz="1800" b="1" i="1" dirty="0">
                <a:effectLst>
                  <a:outerShdw blurRad="38100" dist="38100" dir="2700000" algn="tl">
                    <a:srgbClr val="000000">
                      <a:alpha val="43137"/>
                    </a:srgbClr>
                  </a:outerShdw>
                </a:effectLst>
              </a:rPr>
              <a:t>АНТИКО </a:t>
            </a:r>
            <a:r>
              <a:rPr lang="mk-MK" sz="1800" b="1" dirty="0"/>
              <a:t>од Скопје.</a:t>
            </a:r>
          </a:p>
          <a:p>
            <a:pPr marL="203200" indent="0">
              <a:buNone/>
            </a:pPr>
            <a:r>
              <a:rPr lang="mk-MK" sz="1800" b="1" dirty="0"/>
              <a:t>   Времетраење на проектот:  Јули  2017 год. -  Јули 2018год.  </a:t>
            </a:r>
          </a:p>
          <a:p>
            <a:pPr marL="203200" indent="0">
              <a:buNone/>
            </a:pPr>
            <a:r>
              <a:rPr lang="mk-MK" sz="1800" b="1" dirty="0"/>
              <a:t>    Буџет :  150.000 ден.</a:t>
            </a:r>
          </a:p>
          <a:p>
            <a:pPr marL="203200" indent="0">
              <a:buNone/>
            </a:pPr>
            <a:endParaRPr lang="mk-MK" sz="1800" b="1" dirty="0"/>
          </a:p>
          <a:p>
            <a:pPr marL="203200" indent="0">
              <a:buNone/>
            </a:pPr>
            <a:r>
              <a:rPr lang="mk-MK" sz="1800" b="1" dirty="0"/>
              <a:t>Проект кој сеуште е во тек</a:t>
            </a:r>
          </a:p>
          <a:p>
            <a:pPr marL="203200" indent="0">
              <a:buNone/>
            </a:pPr>
            <a:endParaRPr lang="mk-MK" sz="1800"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5030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lgn="ctr">
              <a:buNone/>
            </a:pPr>
            <a:endParaRPr lang="mk-MK" dirty="0"/>
          </a:p>
          <a:p>
            <a:pPr marL="203200" indent="0" algn="ctr">
              <a:buNone/>
            </a:pPr>
            <a:endParaRPr lang="mk-MK" dirty="0"/>
          </a:p>
          <a:p>
            <a:pPr marL="203200" indent="0" algn="ctr">
              <a:buNone/>
            </a:pPr>
            <a:endParaRPr lang="mk-MK" dirty="0"/>
          </a:p>
          <a:p>
            <a:pPr marL="203200" indent="0" algn="ctr">
              <a:buNone/>
            </a:pPr>
            <a:endParaRPr lang="mk-MK" dirty="0"/>
          </a:p>
          <a:p>
            <a:pPr marL="203200" indent="0" algn="ctr">
              <a:buNone/>
            </a:pPr>
            <a:r>
              <a:rPr lang="mk-MK" sz="4800" b="1" dirty="0"/>
              <a:t>БЛАГОДАРАМ НА ВНИМАНИЕ</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3645024"/>
            <a:ext cx="2664296"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611438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effectLst>
                  <a:outerShdw blurRad="38100" dist="38100" dir="2700000" algn="tl">
                    <a:srgbClr val="000000">
                      <a:alpha val="43137"/>
                    </a:srgbClr>
                  </a:outerShdw>
                </a:effectLst>
              </a:rPr>
              <a:t>КРАТОК ИСТОРИЈАТ НА ЛЕАДЕР</a:t>
            </a:r>
            <a:endParaRPr lang="mk-MK" i="1" dirty="0">
              <a:effectLst>
                <a:outerShdw blurRad="38100" dist="38100" dir="2700000" algn="tl">
                  <a:srgbClr val="000000">
                    <a:alpha val="43137"/>
                  </a:srgbClr>
                </a:outerShdw>
              </a:effectLst>
            </a:endParaRPr>
          </a:p>
        </p:txBody>
      </p:sp>
      <p:sp>
        <p:nvSpPr>
          <p:cNvPr id="3" name="Text Placeholder 2"/>
          <p:cNvSpPr>
            <a:spLocks noGrp="1"/>
          </p:cNvSpPr>
          <p:nvPr>
            <p:ph type="body" idx="1"/>
          </p:nvPr>
        </p:nvSpPr>
        <p:spPr>
          <a:xfrm>
            <a:off x="0" y="1600200"/>
            <a:ext cx="9144000" cy="4525961"/>
          </a:xfrm>
        </p:spPr>
        <p:txBody>
          <a:bodyPr/>
          <a:lstStyle/>
          <a:p>
            <a:pPr marL="203200" indent="0">
              <a:buNone/>
            </a:pPr>
            <a:r>
              <a:rPr lang="mk-MK" sz="1800" dirty="0"/>
              <a:t>    </a:t>
            </a:r>
          </a:p>
          <a:p>
            <a:pPr marL="203200" indent="0">
              <a:buNone/>
            </a:pPr>
            <a:endParaRPr lang="mk-MK" sz="1800" dirty="0"/>
          </a:p>
          <a:p>
            <a:pPr marL="203200" indent="0">
              <a:buNone/>
            </a:pPr>
            <a:r>
              <a:rPr lang="mk-MK" sz="1800" dirty="0"/>
              <a:t>  </a:t>
            </a:r>
            <a:r>
              <a:rPr lang="en-US" sz="1800" b="1" dirty="0" err="1"/>
              <a:t>Иницијативата</a:t>
            </a:r>
            <a:r>
              <a:rPr lang="en-US" sz="1800" b="1" dirty="0"/>
              <a:t> </a:t>
            </a:r>
            <a:r>
              <a:rPr lang="en-US" sz="1800" b="1" dirty="0">
                <a:effectLst>
                  <a:outerShdw blurRad="38100" dist="38100" dir="2700000" algn="tl">
                    <a:srgbClr val="000000">
                      <a:alpha val="43137"/>
                    </a:srgbClr>
                  </a:outerShdw>
                </a:effectLst>
              </a:rPr>
              <a:t>ЛЕАДЕР</a:t>
            </a:r>
            <a:r>
              <a:rPr lang="en-US" sz="1800" b="1" dirty="0"/>
              <a:t> </a:t>
            </a:r>
            <a:r>
              <a:rPr lang="en-US" sz="1800" b="1" dirty="0" err="1"/>
              <a:t>започна</a:t>
            </a:r>
            <a:r>
              <a:rPr lang="en-US" sz="1800" b="1" dirty="0"/>
              <a:t> </a:t>
            </a:r>
            <a:r>
              <a:rPr lang="en-US" sz="1800" b="1" dirty="0" err="1"/>
              <a:t>во</a:t>
            </a:r>
            <a:r>
              <a:rPr lang="en-US" sz="1800" b="1" dirty="0"/>
              <a:t> 1989 </a:t>
            </a:r>
            <a:r>
              <a:rPr lang="en-US" sz="1800" b="1" dirty="0" err="1"/>
              <a:t>година</a:t>
            </a:r>
            <a:r>
              <a:rPr lang="en-US" sz="1800" b="1" dirty="0"/>
              <a:t> </a:t>
            </a:r>
            <a:r>
              <a:rPr lang="en-US" sz="1800" b="1" dirty="0" err="1"/>
              <a:t>како</a:t>
            </a:r>
            <a:r>
              <a:rPr lang="en-US" sz="1800" b="1" dirty="0"/>
              <a:t> </a:t>
            </a:r>
            <a:r>
              <a:rPr lang="en-US" sz="1800" b="1" dirty="0" err="1"/>
              <a:t>инструмент</a:t>
            </a:r>
            <a:r>
              <a:rPr lang="en-US" sz="1800" b="1" dirty="0"/>
              <a:t> </a:t>
            </a:r>
            <a:r>
              <a:rPr lang="en-US" sz="1800" b="1" dirty="0" err="1"/>
              <a:t>за</a:t>
            </a:r>
            <a:r>
              <a:rPr lang="en-US" sz="1800" b="1" dirty="0"/>
              <a:t> </a:t>
            </a:r>
            <a:r>
              <a:rPr lang="en-US" sz="1800" b="1" dirty="0" err="1"/>
              <a:t>промовирање</a:t>
            </a:r>
            <a:r>
              <a:rPr lang="en-US" sz="1800" b="1" dirty="0"/>
              <a:t> </a:t>
            </a:r>
            <a:r>
              <a:rPr lang="en-US" sz="1800" b="1" dirty="0" err="1"/>
              <a:t>на</a:t>
            </a:r>
            <a:r>
              <a:rPr lang="en-US" sz="1800" b="1" dirty="0"/>
              <a:t> </a:t>
            </a:r>
            <a:r>
              <a:rPr lang="en-US" sz="1800" b="1" dirty="0" err="1"/>
              <a:t>интересите</a:t>
            </a:r>
            <a:r>
              <a:rPr lang="en-US" sz="1800" b="1" dirty="0"/>
              <a:t> </a:t>
            </a:r>
            <a:r>
              <a:rPr lang="en-US" sz="1800" b="1" dirty="0" err="1"/>
              <a:t>на</a:t>
            </a:r>
            <a:r>
              <a:rPr lang="en-US" sz="1800" b="1" dirty="0"/>
              <a:t> </a:t>
            </a:r>
            <a:r>
              <a:rPr lang="en-US" sz="1800" b="1" dirty="0" err="1"/>
              <a:t>Европската</a:t>
            </a:r>
            <a:r>
              <a:rPr lang="en-US" sz="1800" b="1" dirty="0"/>
              <a:t> </a:t>
            </a:r>
            <a:r>
              <a:rPr lang="en-US" sz="1800" b="1" dirty="0" err="1"/>
              <a:t>заедница</a:t>
            </a:r>
            <a:r>
              <a:rPr lang="en-US" sz="1800" b="1" dirty="0"/>
              <a:t>, </a:t>
            </a:r>
            <a:r>
              <a:rPr lang="en-US" sz="1800" b="1" dirty="0" err="1"/>
              <a:t>како</a:t>
            </a:r>
            <a:r>
              <a:rPr lang="en-US" sz="1800" b="1" dirty="0"/>
              <a:t> </a:t>
            </a:r>
            <a:r>
              <a:rPr lang="en-US" sz="1800" b="1" dirty="0" err="1"/>
              <a:t>што</a:t>
            </a:r>
            <a:r>
              <a:rPr lang="en-US" sz="1800" b="1" dirty="0"/>
              <a:t> е </a:t>
            </a:r>
            <a:r>
              <a:rPr lang="en-US" sz="1800" b="1" dirty="0" err="1"/>
              <a:t>интернационалната</a:t>
            </a:r>
            <a:r>
              <a:rPr lang="en-US" sz="1800" b="1" dirty="0"/>
              <a:t> </a:t>
            </a:r>
            <a:r>
              <a:rPr lang="en-US" sz="1800" b="1" dirty="0" err="1"/>
              <a:t>соработка</a:t>
            </a:r>
            <a:r>
              <a:rPr lang="en-US" sz="1800" b="1" dirty="0"/>
              <a:t>.</a:t>
            </a:r>
            <a:endParaRPr lang="mk-MK" sz="1800" b="1" dirty="0"/>
          </a:p>
          <a:p>
            <a:pPr marL="203200" indent="0">
              <a:buNone/>
            </a:pPr>
            <a:r>
              <a:rPr lang="mk-MK" sz="1800" b="1" dirty="0"/>
              <a:t>     </a:t>
            </a:r>
            <a:r>
              <a:rPr lang="en-US" sz="1800" b="1" dirty="0" err="1"/>
              <a:t>Од</a:t>
            </a:r>
            <a:r>
              <a:rPr lang="en-US" sz="1800" b="1" dirty="0"/>
              <a:t> </a:t>
            </a:r>
            <a:r>
              <a:rPr lang="en-US" sz="1800" b="1" dirty="0" err="1"/>
              <a:t>самиот</a:t>
            </a:r>
            <a:r>
              <a:rPr lang="en-US" sz="1800" b="1" dirty="0"/>
              <a:t> </a:t>
            </a:r>
            <a:r>
              <a:rPr lang="en-US" sz="1800" b="1" dirty="0" err="1"/>
              <a:t>почеток</a:t>
            </a:r>
            <a:r>
              <a:rPr lang="en-US" sz="1800" b="1" dirty="0"/>
              <a:t> </a:t>
            </a:r>
            <a:r>
              <a:rPr lang="en-US" sz="1800" b="1" dirty="0" err="1"/>
              <a:t>претставуваше</a:t>
            </a:r>
            <a:r>
              <a:rPr lang="en-US" sz="1800" b="1" dirty="0"/>
              <a:t> </a:t>
            </a:r>
            <a:r>
              <a:rPr lang="mk-MK" sz="1800" b="1" dirty="0"/>
              <a:t> </a:t>
            </a:r>
            <a:r>
              <a:rPr lang="en-US" sz="1800" b="1" dirty="0" err="1"/>
              <a:t>алатка</a:t>
            </a:r>
            <a:r>
              <a:rPr lang="en-US" sz="1800" b="1" dirty="0"/>
              <a:t> </a:t>
            </a:r>
            <a:r>
              <a:rPr lang="en-US" sz="1800" b="1" dirty="0" err="1"/>
              <a:t>за</a:t>
            </a:r>
            <a:r>
              <a:rPr lang="en-US" sz="1800" b="1" dirty="0"/>
              <a:t> </a:t>
            </a:r>
            <a:r>
              <a:rPr lang="en-US" sz="1800" b="1" dirty="0" err="1"/>
              <a:t>воведување</a:t>
            </a:r>
            <a:r>
              <a:rPr lang="en-US" sz="1800" b="1" dirty="0"/>
              <a:t> и </a:t>
            </a:r>
            <a:r>
              <a:rPr lang="en-US" sz="1800" b="1" dirty="0" err="1"/>
              <a:t>тестирање</a:t>
            </a:r>
            <a:r>
              <a:rPr lang="en-US" sz="1800" b="1" dirty="0"/>
              <a:t> </a:t>
            </a:r>
            <a:r>
              <a:rPr lang="en-US" sz="1800" b="1" dirty="0" err="1"/>
              <a:t>нови</a:t>
            </a:r>
            <a:r>
              <a:rPr lang="en-US" sz="1800" b="1" dirty="0"/>
              <a:t> </a:t>
            </a:r>
            <a:r>
              <a:rPr lang="en-US" sz="1800" b="1" dirty="0" err="1"/>
              <a:t>методи</a:t>
            </a:r>
            <a:endParaRPr lang="mk-MK" sz="1800" b="1" dirty="0"/>
          </a:p>
          <a:p>
            <a:pPr marL="203200" indent="0">
              <a:buNone/>
            </a:pPr>
            <a:r>
              <a:rPr lang="en-US" sz="1800" b="1" dirty="0"/>
              <a:t>и </a:t>
            </a:r>
            <a:r>
              <a:rPr lang="en-US" sz="1800" b="1" dirty="0" err="1"/>
              <a:t>концепти</a:t>
            </a:r>
            <a:r>
              <a:rPr lang="en-US" sz="1800" b="1" dirty="0"/>
              <a:t>, </a:t>
            </a:r>
            <a:r>
              <a:rPr lang="en-US" sz="1800" b="1" dirty="0" err="1"/>
              <a:t>односно</a:t>
            </a:r>
            <a:r>
              <a:rPr lang="en-US" sz="1800" b="1" dirty="0"/>
              <a:t> </a:t>
            </a:r>
            <a:r>
              <a:rPr lang="en-US" sz="1800" b="1" dirty="0" err="1"/>
              <a:t>за</a:t>
            </a:r>
            <a:r>
              <a:rPr lang="en-US" sz="1800" b="1" dirty="0"/>
              <a:t> </a:t>
            </a:r>
            <a:r>
              <a:rPr lang="en-US" sz="1800" b="1" dirty="0" err="1"/>
              <a:t>внесување</a:t>
            </a:r>
            <a:r>
              <a:rPr lang="en-US" sz="1800" b="1" dirty="0"/>
              <a:t> </a:t>
            </a:r>
            <a:r>
              <a:rPr lang="en-US" sz="1800" b="1" dirty="0" err="1"/>
              <a:t>иновации</a:t>
            </a:r>
            <a:r>
              <a:rPr lang="en-US" sz="1800" b="1" dirty="0"/>
              <a:t> </a:t>
            </a:r>
            <a:r>
              <a:rPr lang="en-US" sz="1800" b="1" dirty="0" err="1"/>
              <a:t>во</a:t>
            </a:r>
            <a:r>
              <a:rPr lang="en-US" sz="1800" b="1" dirty="0"/>
              <a:t> </a:t>
            </a:r>
            <a:r>
              <a:rPr lang="en-US" sz="1800" b="1" dirty="0" err="1"/>
              <a:t>традиционалните</a:t>
            </a:r>
            <a:r>
              <a:rPr lang="en-US" sz="1800" b="1" dirty="0"/>
              <a:t> </a:t>
            </a:r>
            <a:r>
              <a:rPr lang="en-US" sz="1800" b="1" dirty="0" err="1"/>
              <a:t>пристапи</a:t>
            </a:r>
            <a:r>
              <a:rPr lang="en-US" sz="1800" b="1" dirty="0"/>
              <a:t> и </a:t>
            </a:r>
            <a:r>
              <a:rPr lang="en-US" sz="1800" b="1" dirty="0" err="1"/>
              <a:t>за</a:t>
            </a:r>
            <a:r>
              <a:rPr lang="en-US" sz="1800" b="1" dirty="0"/>
              <a:t> </a:t>
            </a:r>
            <a:r>
              <a:rPr lang="en-US" sz="1800" b="1" dirty="0" err="1"/>
              <a:t>поврзување</a:t>
            </a:r>
            <a:r>
              <a:rPr lang="en-US" sz="1800" b="1" dirty="0"/>
              <a:t> </a:t>
            </a:r>
            <a:r>
              <a:rPr lang="en-US" sz="1800" b="1" dirty="0" err="1"/>
              <a:t>на</a:t>
            </a:r>
            <a:r>
              <a:rPr lang="en-US" sz="1800" b="1" dirty="0"/>
              <a:t> </a:t>
            </a:r>
            <a:r>
              <a:rPr lang="en-US" sz="1800" b="1" dirty="0" err="1"/>
              <a:t>институциите</a:t>
            </a:r>
            <a:r>
              <a:rPr lang="en-US" sz="1800" b="1" dirty="0"/>
              <a:t>.</a:t>
            </a:r>
            <a:endParaRPr lang="mk-MK" sz="1800" b="1" dirty="0"/>
          </a:p>
          <a:p>
            <a:pPr marL="203200" indent="0">
              <a:buNone/>
            </a:pPr>
            <a:r>
              <a:rPr lang="mk-MK" sz="1800" b="1" dirty="0">
                <a:effectLst>
                  <a:outerShdw blurRad="38100" dist="38100" dir="2700000" algn="tl">
                    <a:srgbClr val="000000">
                      <a:alpha val="43137"/>
                    </a:srgbClr>
                  </a:outerShdw>
                </a:effectLst>
              </a:rPr>
              <a:t>     </a:t>
            </a:r>
            <a:r>
              <a:rPr lang="en-US" sz="1800" b="1" dirty="0">
                <a:effectLst>
                  <a:outerShdw blurRad="38100" dist="38100" dir="2700000" algn="tl">
                    <a:srgbClr val="000000">
                      <a:alpha val="43137"/>
                    </a:srgbClr>
                  </a:outerShdw>
                </a:effectLst>
              </a:rPr>
              <a:t>ЛЕАДЕР </a:t>
            </a:r>
            <a:r>
              <a:rPr lang="en-US" sz="1800" b="1" dirty="0" err="1"/>
              <a:t>официјално</a:t>
            </a:r>
            <a:r>
              <a:rPr lang="en-US" sz="1800" b="1" dirty="0"/>
              <a:t> </a:t>
            </a:r>
            <a:r>
              <a:rPr lang="en-US" sz="1800" b="1" dirty="0" err="1"/>
              <a:t>почна</a:t>
            </a:r>
            <a:r>
              <a:rPr lang="en-US" sz="1800" b="1" dirty="0"/>
              <a:t> </a:t>
            </a:r>
            <a:r>
              <a:rPr lang="en-US" sz="1800" b="1" dirty="0" err="1"/>
              <a:t>да</a:t>
            </a:r>
            <a:r>
              <a:rPr lang="en-US" sz="1800" b="1" dirty="0"/>
              <a:t> </a:t>
            </a:r>
            <a:r>
              <a:rPr lang="en-US" sz="1800" b="1" dirty="0" err="1"/>
              <a:t>се</a:t>
            </a:r>
            <a:r>
              <a:rPr lang="en-US" sz="1800" b="1" dirty="0"/>
              <a:t> </a:t>
            </a:r>
            <a:r>
              <a:rPr lang="en-US" sz="1800" b="1" dirty="0" err="1"/>
              <a:t>применува</a:t>
            </a:r>
            <a:r>
              <a:rPr lang="en-US" sz="1800" b="1" dirty="0"/>
              <a:t> </a:t>
            </a:r>
            <a:r>
              <a:rPr lang="en-US" sz="1800" b="1" dirty="0" err="1"/>
              <a:t>во</a:t>
            </a:r>
            <a:r>
              <a:rPr lang="en-US" sz="1800" b="1" dirty="0"/>
              <a:t> 1991 </a:t>
            </a:r>
            <a:r>
              <a:rPr lang="en-US" sz="1800" b="1" dirty="0" err="1"/>
              <a:t>година</a:t>
            </a:r>
            <a:r>
              <a:rPr lang="en-US" sz="1800" b="1" dirty="0"/>
              <a:t> </a:t>
            </a:r>
            <a:r>
              <a:rPr lang="en-US" sz="1800" b="1" dirty="0" err="1"/>
              <a:t>со</a:t>
            </a:r>
            <a:r>
              <a:rPr lang="en-US" sz="1800" b="1" dirty="0"/>
              <a:t> </a:t>
            </a:r>
            <a:r>
              <a:rPr lang="en-US" sz="1800" b="1" dirty="0" err="1"/>
              <a:t>цел</a:t>
            </a:r>
            <a:r>
              <a:rPr lang="en-US" sz="1800" b="1" dirty="0"/>
              <a:t> </a:t>
            </a:r>
            <a:r>
              <a:rPr lang="en-US" sz="1800" b="1" dirty="0" err="1"/>
              <a:t>да</a:t>
            </a:r>
            <a:r>
              <a:rPr lang="en-US" sz="1800" b="1" dirty="0"/>
              <a:t> </a:t>
            </a:r>
            <a:r>
              <a:rPr lang="en-US" sz="1800" b="1" dirty="0" err="1"/>
              <a:t>ги</a:t>
            </a:r>
            <a:r>
              <a:rPr lang="en-US" sz="1800" b="1" dirty="0"/>
              <a:t> </a:t>
            </a:r>
            <a:r>
              <a:rPr lang="en-US" sz="1800" b="1" dirty="0" err="1"/>
              <a:t>подобри</a:t>
            </a:r>
            <a:r>
              <a:rPr lang="en-US" sz="1800" b="1" dirty="0"/>
              <a:t> </a:t>
            </a:r>
            <a:r>
              <a:rPr lang="en-US" sz="1800" b="1" dirty="0" err="1"/>
              <a:t>развојните</a:t>
            </a:r>
            <a:r>
              <a:rPr lang="en-US" sz="1800" b="1" dirty="0"/>
              <a:t> </a:t>
            </a:r>
            <a:r>
              <a:rPr lang="en-US" sz="1800" b="1" dirty="0" err="1"/>
              <a:t>потенцијали</a:t>
            </a:r>
            <a:r>
              <a:rPr lang="en-US" sz="1800" b="1" dirty="0"/>
              <a:t> </a:t>
            </a:r>
            <a:r>
              <a:rPr lang="en-US" sz="1800" b="1" dirty="0" err="1"/>
              <a:t>на</a:t>
            </a:r>
            <a:r>
              <a:rPr lang="en-US" sz="1800" b="1" dirty="0"/>
              <a:t> </a:t>
            </a:r>
            <a:r>
              <a:rPr lang="en-US" sz="1800" b="1" dirty="0" err="1"/>
              <a:t>руралните</a:t>
            </a:r>
            <a:r>
              <a:rPr lang="en-US" sz="1800" b="1" dirty="0"/>
              <a:t> </a:t>
            </a:r>
            <a:r>
              <a:rPr lang="en-US" sz="1800" b="1" dirty="0" err="1"/>
              <a:t>средини</a:t>
            </a:r>
            <a:r>
              <a:rPr lang="en-US" sz="1800" b="1" dirty="0"/>
              <a:t> </a:t>
            </a:r>
            <a:r>
              <a:rPr lang="en-US" sz="1800" b="1" dirty="0" err="1"/>
              <a:t>со</a:t>
            </a:r>
            <a:r>
              <a:rPr lang="en-US" sz="1800" b="1" dirty="0"/>
              <a:t> </a:t>
            </a:r>
            <a:r>
              <a:rPr lang="en-US" sz="1800" b="1" dirty="0" err="1"/>
              <a:t>привлекување</a:t>
            </a:r>
            <a:r>
              <a:rPr lang="en-US" sz="1800" b="1" dirty="0"/>
              <a:t> </a:t>
            </a:r>
            <a:r>
              <a:rPr lang="en-US" sz="1800" b="1" dirty="0" err="1"/>
              <a:t>на</a:t>
            </a:r>
            <a:r>
              <a:rPr lang="en-US" sz="1800" b="1" dirty="0"/>
              <a:t> </a:t>
            </a:r>
            <a:r>
              <a:rPr lang="en-US" sz="1800" b="1" dirty="0" err="1"/>
              <a:t>локалните</a:t>
            </a:r>
            <a:r>
              <a:rPr lang="mk-MK" sz="1800" b="1" dirty="0"/>
              <a:t> </a:t>
            </a:r>
            <a:r>
              <a:rPr lang="en-US" sz="1800" b="1" dirty="0" err="1"/>
              <a:t>иницијативи</a:t>
            </a:r>
            <a:r>
              <a:rPr lang="en-US" sz="1800" b="1" dirty="0"/>
              <a:t> и </a:t>
            </a:r>
            <a:r>
              <a:rPr lang="en-US" sz="1800" b="1" dirty="0" err="1"/>
              <a:t>знаења</a:t>
            </a:r>
            <a:r>
              <a:rPr lang="en-US" sz="1800" b="1" dirty="0"/>
              <a:t>, </a:t>
            </a:r>
            <a:r>
              <a:rPr lang="en-US" sz="1800" b="1" dirty="0" err="1"/>
              <a:t>како</a:t>
            </a:r>
            <a:r>
              <a:rPr lang="en-US" sz="1800" b="1" dirty="0"/>
              <a:t> и </a:t>
            </a:r>
            <a:r>
              <a:rPr lang="en-US" sz="1800" b="1" dirty="0" err="1"/>
              <a:t>ширење</a:t>
            </a:r>
            <a:r>
              <a:rPr lang="en-US" sz="1800" b="1" dirty="0"/>
              <a:t> </a:t>
            </a:r>
            <a:r>
              <a:rPr lang="en-US" sz="1800" b="1" dirty="0" err="1"/>
              <a:t>на</a:t>
            </a:r>
            <a:r>
              <a:rPr lang="en-US" sz="1800" b="1" dirty="0"/>
              <a:t> </a:t>
            </a:r>
            <a:r>
              <a:rPr lang="en-US" sz="1800" b="1" dirty="0" err="1"/>
              <a:t>овие</a:t>
            </a:r>
            <a:r>
              <a:rPr lang="en-US" sz="1800" b="1" dirty="0"/>
              <a:t> </a:t>
            </a:r>
            <a:r>
              <a:rPr lang="en-US" sz="1800" b="1" dirty="0" err="1"/>
              <a:t>знаења</a:t>
            </a:r>
            <a:r>
              <a:rPr lang="en-US" sz="1800" b="1" dirty="0"/>
              <a:t> </a:t>
            </a:r>
            <a:r>
              <a:rPr lang="en-US" sz="1800" b="1" dirty="0" err="1"/>
              <a:t>во</a:t>
            </a:r>
            <a:r>
              <a:rPr lang="en-US" sz="1800" b="1" dirty="0"/>
              <a:t> </a:t>
            </a:r>
            <a:r>
              <a:rPr lang="en-US" sz="1800" b="1" dirty="0" err="1"/>
              <a:t>други</a:t>
            </a:r>
            <a:r>
              <a:rPr lang="en-US" sz="1800" b="1" dirty="0"/>
              <a:t> </a:t>
            </a:r>
            <a:r>
              <a:rPr lang="en-US" sz="1800" b="1" dirty="0" err="1"/>
              <a:t>руралн</a:t>
            </a:r>
            <a:r>
              <a:rPr lang="mk-MK" sz="1800" b="1" dirty="0"/>
              <a:t>и  </a:t>
            </a:r>
            <a:r>
              <a:rPr lang="en-US" sz="1800" b="1" dirty="0" err="1"/>
              <a:t>сред</a:t>
            </a:r>
            <a:r>
              <a:rPr lang="mk-MK" sz="1800" b="1" dirty="0"/>
              <a:t>ини.</a:t>
            </a:r>
          </a:p>
          <a:p>
            <a:pPr marL="203200" indent="0">
              <a:buNone/>
            </a:pPr>
            <a:endParaRPr lang="mk-MK" sz="2000" dirty="0"/>
          </a:p>
          <a:p>
            <a:pPr marL="203200" indent="0">
              <a:buNone/>
            </a:pPr>
            <a:endParaRPr lang="mk-MK"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62323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buNone/>
            </a:pPr>
            <a:r>
              <a:rPr lang="en-US" sz="1800" b="1" dirty="0" err="1"/>
              <a:t>Досега</a:t>
            </a:r>
            <a:r>
              <a:rPr lang="en-US" sz="1800" b="1" dirty="0"/>
              <a:t> </a:t>
            </a:r>
            <a:r>
              <a:rPr lang="en-US" sz="1800" b="1" dirty="0" err="1"/>
              <a:t>се</a:t>
            </a:r>
            <a:r>
              <a:rPr lang="en-US" sz="1800" b="1" dirty="0"/>
              <a:t> </a:t>
            </a:r>
            <a:r>
              <a:rPr lang="en-US" sz="1800" b="1" dirty="0" err="1"/>
              <a:t>остварени</a:t>
            </a:r>
            <a:r>
              <a:rPr lang="en-US" sz="1800" b="1" dirty="0"/>
              <a:t> </a:t>
            </a:r>
            <a:r>
              <a:rPr lang="en-US" sz="1800" b="1" dirty="0" err="1"/>
              <a:t>четири</a:t>
            </a:r>
            <a:r>
              <a:rPr lang="en-US" sz="1800" b="1" dirty="0"/>
              <a:t> </a:t>
            </a:r>
            <a:r>
              <a:rPr lang="en-US" sz="1800" b="1" dirty="0" err="1"/>
              <a:t>генерации</a:t>
            </a:r>
            <a:r>
              <a:rPr lang="en-US" sz="1800" b="1" dirty="0"/>
              <a:t> </a:t>
            </a:r>
            <a:r>
              <a:rPr lang="en-US" sz="1800" b="1" dirty="0" err="1"/>
              <a:t>на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endParaRPr lang="mk-MK" sz="1800" b="1" dirty="0"/>
          </a:p>
          <a:p>
            <a:pPr marL="203200" indent="0">
              <a:buNone/>
            </a:pPr>
            <a:endParaRPr lang="mk-MK" sz="1800" b="1" dirty="0"/>
          </a:p>
          <a:p>
            <a:pPr marL="203200" indent="0">
              <a:buNone/>
            </a:pPr>
            <a:r>
              <a:rPr lang="en-US" sz="1800" b="1" i="1" dirty="0">
                <a:effectLst>
                  <a:outerShdw blurRad="38100" dist="38100" dir="2700000" algn="tl">
                    <a:srgbClr val="000000">
                      <a:alpha val="43137"/>
                    </a:srgbClr>
                  </a:outerShdw>
                </a:effectLst>
              </a:rPr>
              <a:t>ЛЕАДЕР I</a:t>
            </a:r>
            <a:r>
              <a:rPr lang="en-US" sz="1800" b="1" dirty="0"/>
              <a:t> (1991-1993).</a:t>
            </a:r>
            <a:endParaRPr lang="mk-MK" sz="1800" b="1" dirty="0"/>
          </a:p>
          <a:p>
            <a:pPr marL="203200" indent="0">
              <a:buNone/>
            </a:pPr>
            <a:r>
              <a:rPr lang="en-US" sz="1800" b="1" dirty="0"/>
              <a:t> </a:t>
            </a:r>
            <a:r>
              <a:rPr lang="mk-MK" sz="1800" b="1" dirty="0"/>
              <a:t>Оваа </a:t>
            </a:r>
            <a:r>
              <a:rPr lang="en-US" sz="1800" b="1" dirty="0" err="1"/>
              <a:t>фаза</a:t>
            </a:r>
            <a:r>
              <a:rPr lang="en-US" sz="1800" b="1" dirty="0"/>
              <a:t> </a:t>
            </a:r>
            <a:r>
              <a:rPr lang="en-US" sz="1800" b="1" dirty="0" err="1"/>
              <a:t>го</a:t>
            </a:r>
            <a:r>
              <a:rPr lang="en-US" sz="1800" b="1" dirty="0"/>
              <a:t> </a:t>
            </a:r>
            <a:r>
              <a:rPr lang="en-US" sz="1800" b="1" dirty="0" err="1"/>
              <a:t>означи</a:t>
            </a:r>
            <a:r>
              <a:rPr lang="en-US" sz="1800" b="1" dirty="0"/>
              <a:t> </a:t>
            </a:r>
            <a:r>
              <a:rPr lang="en-US" sz="1800" b="1" dirty="0" err="1"/>
              <a:t>почетокот</a:t>
            </a:r>
            <a:r>
              <a:rPr lang="en-US" sz="1800" b="1" dirty="0"/>
              <a:t> </a:t>
            </a:r>
            <a:r>
              <a:rPr lang="en-US" sz="1800" b="1" dirty="0" err="1"/>
              <a:t>на</a:t>
            </a:r>
            <a:r>
              <a:rPr lang="en-US" sz="1800" b="1" dirty="0"/>
              <a:t> </a:t>
            </a:r>
            <a:r>
              <a:rPr lang="en-US" sz="1800" b="1" dirty="0" err="1"/>
              <a:t>еден</a:t>
            </a:r>
            <a:r>
              <a:rPr lang="en-US" sz="1800" b="1" dirty="0"/>
              <a:t> </a:t>
            </a:r>
            <a:r>
              <a:rPr lang="en-US" sz="1800" b="1" dirty="0" err="1"/>
              <a:t>нов</a:t>
            </a:r>
            <a:r>
              <a:rPr lang="en-US" sz="1800" b="1" dirty="0"/>
              <a:t>, </a:t>
            </a:r>
            <a:r>
              <a:rPr lang="en-US" sz="1800" b="1" dirty="0" err="1"/>
              <a:t>територијален</a:t>
            </a:r>
            <a:r>
              <a:rPr lang="en-US" sz="1800" b="1" dirty="0"/>
              <a:t> </a:t>
            </a:r>
            <a:r>
              <a:rPr lang="en-US" sz="1800" b="1" dirty="0" err="1"/>
              <a:t>пристап</a:t>
            </a:r>
            <a:r>
              <a:rPr lang="en-US" sz="1800" b="1" dirty="0"/>
              <a:t>: </a:t>
            </a:r>
            <a:r>
              <a:rPr lang="en-US" sz="1800" b="1" dirty="0" err="1"/>
              <a:t>заснован</a:t>
            </a:r>
            <a:r>
              <a:rPr lang="en-US" sz="1800" b="1" dirty="0"/>
              <a:t> </a:t>
            </a:r>
            <a:r>
              <a:rPr lang="en-US" sz="1800" b="1" dirty="0" err="1"/>
              <a:t>на</a:t>
            </a:r>
            <a:r>
              <a:rPr lang="en-US" sz="1800" b="1" dirty="0"/>
              <a:t> </a:t>
            </a:r>
            <a:r>
              <a:rPr lang="en-US" sz="1800" b="1" dirty="0" err="1"/>
              <a:t>област</a:t>
            </a:r>
            <a:r>
              <a:rPr lang="en-US" sz="1800" b="1" dirty="0"/>
              <a:t>, </a:t>
            </a:r>
            <a:r>
              <a:rPr lang="en-US" sz="1800" b="1" dirty="0" err="1"/>
              <a:t>интегриран</a:t>
            </a:r>
            <a:r>
              <a:rPr lang="en-US" sz="1800" b="1" dirty="0"/>
              <a:t> и </a:t>
            </a:r>
            <a:r>
              <a:rPr lang="en-US" sz="1800" b="1" dirty="0" err="1"/>
              <a:t>партиципативен</a:t>
            </a:r>
            <a:r>
              <a:rPr lang="en-US" sz="1800" b="1" dirty="0"/>
              <a:t>. </a:t>
            </a:r>
            <a:r>
              <a:rPr lang="en-US" sz="1800" b="1" dirty="0" err="1"/>
              <a:t>Уште</a:t>
            </a:r>
            <a:r>
              <a:rPr lang="en-US" sz="1800" b="1" dirty="0"/>
              <a:t> </a:t>
            </a:r>
            <a:r>
              <a:rPr lang="en-US" sz="1800" b="1" dirty="0" err="1"/>
              <a:t>од</a:t>
            </a:r>
            <a:r>
              <a:rPr lang="en-US" sz="1800" b="1" dirty="0"/>
              <a:t> </a:t>
            </a:r>
            <a:r>
              <a:rPr lang="en-US" sz="1800" b="1" dirty="0" err="1"/>
              <a:t>самиот</a:t>
            </a:r>
            <a:r>
              <a:rPr lang="en-US" sz="1800" b="1" dirty="0"/>
              <a:t> </a:t>
            </a:r>
            <a:r>
              <a:rPr lang="en-US" sz="1800" b="1" dirty="0" err="1"/>
              <a:t>почеток</a:t>
            </a:r>
            <a:r>
              <a:rPr lang="en-US" sz="1800" b="1" dirty="0"/>
              <a:t> </a:t>
            </a:r>
            <a:r>
              <a:rPr lang="en-US" sz="1800" b="1" dirty="0" err="1"/>
              <a:t>клучен</a:t>
            </a:r>
            <a:r>
              <a:rPr lang="en-US" sz="1800" b="1" dirty="0"/>
              <a:t> </a:t>
            </a:r>
            <a:r>
              <a:rPr lang="en-US" sz="1800" b="1" dirty="0" err="1"/>
              <a:t>елемент</a:t>
            </a:r>
            <a:r>
              <a:rPr lang="en-US" sz="1800" b="1" dirty="0"/>
              <a:t> е </a:t>
            </a:r>
            <a:r>
              <a:rPr lang="en-US" sz="1800" b="1" dirty="0" err="1"/>
              <a:t>креативноста</a:t>
            </a:r>
            <a:r>
              <a:rPr lang="mk-MK" sz="1800" b="1" dirty="0"/>
              <a:t>.</a:t>
            </a:r>
          </a:p>
          <a:p>
            <a:pPr marL="203200" indent="0">
              <a:buNone/>
            </a:pPr>
            <a:endParaRPr lang="mk-MK" sz="1800" b="1" dirty="0"/>
          </a:p>
          <a:p>
            <a:pPr marL="203200" indent="0">
              <a:buNone/>
            </a:pPr>
            <a:r>
              <a:rPr lang="en-US" sz="1800" b="1" i="1" dirty="0">
                <a:effectLst>
                  <a:outerShdw blurRad="38100" dist="38100" dir="2700000" algn="tl">
                    <a:srgbClr val="000000">
                      <a:alpha val="43137"/>
                    </a:srgbClr>
                  </a:outerShdw>
                </a:effectLst>
              </a:rPr>
              <a:t>ЛЕАДЕР II </a:t>
            </a:r>
            <a:r>
              <a:rPr lang="en-US" sz="1800" b="1" dirty="0"/>
              <a:t>(1994-1999). </a:t>
            </a:r>
            <a:endParaRPr lang="mk-MK" sz="1800" b="1" dirty="0"/>
          </a:p>
          <a:p>
            <a:pPr marL="203200" indent="0">
              <a:buNone/>
            </a:pPr>
            <a:r>
              <a:rPr lang="mk-MK" sz="1800" b="1" dirty="0"/>
              <a:t>Во </a:t>
            </a:r>
            <a:r>
              <a:rPr lang="en-US" sz="1800" b="1" dirty="0" err="1"/>
              <a:t>оваа</a:t>
            </a:r>
            <a:r>
              <a:rPr lang="en-US" sz="1800" b="1" dirty="0"/>
              <a:t> </a:t>
            </a:r>
            <a:r>
              <a:rPr lang="en-US" sz="1800" b="1" dirty="0" err="1"/>
              <a:t>фаза</a:t>
            </a:r>
            <a:r>
              <a:rPr lang="en-US" sz="1800" b="1" dirty="0"/>
              <a:t> </a:t>
            </a:r>
            <a:r>
              <a:rPr lang="en-US" sz="1800" b="1" dirty="0" err="1"/>
              <a:t>од</a:t>
            </a:r>
            <a:r>
              <a:rPr lang="en-US" sz="1800" b="1" dirty="0"/>
              <a:t> </a:t>
            </a:r>
            <a:r>
              <a:rPr lang="en-US" sz="1800" b="1" dirty="0" err="1"/>
              <a:t>пристапот</a:t>
            </a:r>
            <a:r>
              <a:rPr lang="en-US" sz="1800" b="1" dirty="0"/>
              <a:t> </a:t>
            </a:r>
            <a:r>
              <a:rPr lang="en-US" sz="1800" b="1" dirty="0" err="1"/>
              <a:t>акцентот</a:t>
            </a:r>
            <a:r>
              <a:rPr lang="en-US" sz="1800" b="1" dirty="0"/>
              <a:t> </a:t>
            </a:r>
            <a:r>
              <a:rPr lang="en-US" sz="1800" b="1" dirty="0" err="1"/>
              <a:t>беше</a:t>
            </a:r>
            <a:r>
              <a:rPr lang="en-US" sz="1800" b="1" dirty="0"/>
              <a:t> </a:t>
            </a:r>
            <a:r>
              <a:rPr lang="en-US" sz="1800" b="1" dirty="0" err="1"/>
              <a:t>ставен</a:t>
            </a:r>
            <a:r>
              <a:rPr lang="en-US" sz="1800" b="1" dirty="0"/>
              <a:t> </a:t>
            </a:r>
            <a:r>
              <a:rPr lang="en-US" sz="1800" b="1" dirty="0" err="1"/>
              <a:t>врз</a:t>
            </a:r>
            <a:r>
              <a:rPr lang="en-US" sz="1800" b="1" dirty="0"/>
              <a:t> </a:t>
            </a:r>
            <a:r>
              <a:rPr lang="en-US" sz="1800" b="1" dirty="0" err="1"/>
              <a:t>иновативниот</a:t>
            </a:r>
            <a:r>
              <a:rPr lang="en-US" sz="1800" b="1" dirty="0"/>
              <a:t> </a:t>
            </a:r>
            <a:r>
              <a:rPr lang="en-US" sz="1800" b="1" dirty="0" err="1"/>
              <a:t>карактер</a:t>
            </a:r>
            <a:r>
              <a:rPr lang="en-US" sz="1800" b="1" dirty="0"/>
              <a:t> </a:t>
            </a:r>
            <a:r>
              <a:rPr lang="en-US" sz="1800" b="1" dirty="0" err="1"/>
              <a:t>на</a:t>
            </a:r>
            <a:r>
              <a:rPr lang="en-US" sz="1800" b="1" dirty="0"/>
              <a:t> ЛЕАДЕР </a:t>
            </a:r>
            <a:r>
              <a:rPr lang="en-US" sz="1800" b="1" dirty="0" err="1"/>
              <a:t>проектите</a:t>
            </a:r>
            <a:r>
              <a:rPr lang="en-US" sz="1800" b="1" dirty="0"/>
              <a:t> и </a:t>
            </a:r>
            <a:r>
              <a:rPr lang="en-US" sz="1800" b="1" dirty="0" err="1"/>
              <a:t>методите</a:t>
            </a:r>
            <a:r>
              <a:rPr lang="en-US" sz="1800" b="1" dirty="0"/>
              <a:t>.</a:t>
            </a:r>
            <a:endParaRPr lang="mk-MK" sz="1800" b="1" dirty="0"/>
          </a:p>
          <a:p>
            <a:pPr marL="203200" indent="0">
              <a:buNone/>
            </a:pPr>
            <a:endParaRPr lang="mk-MK" sz="1800" b="1" dirty="0"/>
          </a:p>
          <a:p>
            <a:pPr marL="203200" indent="0">
              <a:buNone/>
            </a:pPr>
            <a:r>
              <a:rPr lang="en-US" sz="1800" b="1" i="1" dirty="0">
                <a:effectLst>
                  <a:outerShdw blurRad="38100" dist="38100" dir="2700000" algn="tl">
                    <a:srgbClr val="000000">
                      <a:alpha val="43137"/>
                    </a:srgbClr>
                  </a:outerShdw>
                </a:effectLst>
              </a:rPr>
              <a:t>ЛЕАДЕР +</a:t>
            </a:r>
            <a:r>
              <a:rPr lang="en-US" sz="1800" b="1" dirty="0">
                <a:effectLst>
                  <a:outerShdw blurRad="38100" dist="38100" dir="2700000" algn="tl">
                    <a:srgbClr val="000000">
                      <a:alpha val="43137"/>
                    </a:srgbClr>
                  </a:outerShdw>
                </a:effectLst>
              </a:rPr>
              <a:t> </a:t>
            </a:r>
            <a:r>
              <a:rPr lang="en-US" sz="1800" b="1" dirty="0"/>
              <a:t>(2000-2006). </a:t>
            </a:r>
            <a:endParaRPr lang="mk-MK" sz="1800" b="1" dirty="0"/>
          </a:p>
          <a:p>
            <a:pPr marL="203200" indent="0">
              <a:buNone/>
            </a:pPr>
            <a:r>
              <a:rPr lang="mk-MK" sz="1800" b="1" dirty="0"/>
              <a:t>Пе</a:t>
            </a:r>
            <a:r>
              <a:rPr lang="en-US" sz="1800" b="1" dirty="0" err="1"/>
              <a:t>риод</a:t>
            </a:r>
            <a:r>
              <a:rPr lang="en-US" sz="1800" b="1" dirty="0"/>
              <a:t> </a:t>
            </a:r>
            <a:r>
              <a:rPr lang="en-US" sz="1800" b="1" dirty="0" err="1"/>
              <a:t>кој</a:t>
            </a:r>
            <a:r>
              <a:rPr lang="en-US" sz="1800" b="1" dirty="0"/>
              <a:t> </a:t>
            </a:r>
            <a:r>
              <a:rPr lang="en-US" sz="1800" b="1" dirty="0" err="1"/>
              <a:t>се</a:t>
            </a:r>
            <a:r>
              <a:rPr lang="en-US" sz="1800" b="1" dirty="0"/>
              <a:t> </a:t>
            </a:r>
            <a:r>
              <a:rPr lang="en-US" sz="1800" b="1" dirty="0" err="1"/>
              <a:t>фокусираше</a:t>
            </a:r>
            <a:r>
              <a:rPr lang="en-US" sz="1800" b="1" dirty="0"/>
              <a:t> </a:t>
            </a:r>
            <a:r>
              <a:rPr lang="en-US" sz="1800" b="1" dirty="0" err="1"/>
              <a:t>врз</a:t>
            </a:r>
            <a:r>
              <a:rPr lang="en-US" sz="1800" b="1" dirty="0"/>
              <a:t> </a:t>
            </a:r>
            <a:r>
              <a:rPr lang="en-US" sz="1800" b="1" dirty="0" err="1"/>
              <a:t>квалитетот</a:t>
            </a:r>
            <a:r>
              <a:rPr lang="en-US" sz="1800" b="1" dirty="0"/>
              <a:t> </a:t>
            </a:r>
            <a:r>
              <a:rPr lang="en-US" sz="1800" b="1" dirty="0" err="1"/>
              <a:t>на</a:t>
            </a:r>
            <a:r>
              <a:rPr lang="en-US" sz="1800" b="1" dirty="0"/>
              <a:t> </a:t>
            </a:r>
            <a:r>
              <a:rPr lang="en-US" sz="1800" b="1" dirty="0" err="1"/>
              <a:t>локалните</a:t>
            </a:r>
            <a:r>
              <a:rPr lang="en-US" sz="1800" b="1" dirty="0"/>
              <a:t> </a:t>
            </a:r>
            <a:r>
              <a:rPr lang="en-US" sz="1800" b="1" dirty="0" err="1"/>
              <a:t>стратегии</a:t>
            </a:r>
            <a:r>
              <a:rPr lang="en-US" sz="1800" b="1" dirty="0"/>
              <a:t>. </a:t>
            </a:r>
            <a:r>
              <a:rPr lang="en-US" sz="1800" b="1" dirty="0" err="1"/>
              <a:t>Во</a:t>
            </a:r>
            <a:r>
              <a:rPr lang="en-US" sz="1800" b="1" dirty="0"/>
              <a:t> </a:t>
            </a:r>
            <a:r>
              <a:rPr lang="en-US" sz="1800" b="1" dirty="0" err="1"/>
              <a:t>оваа</a:t>
            </a:r>
            <a:r>
              <a:rPr lang="en-US" sz="1800" b="1" dirty="0"/>
              <a:t> </a:t>
            </a:r>
            <a:r>
              <a:rPr lang="en-US" sz="1800" b="1" dirty="0" err="1"/>
              <a:t>фаза</a:t>
            </a:r>
            <a:r>
              <a:rPr lang="en-US" sz="1800" b="1" dirty="0"/>
              <a:t> ЛЕАДЕР </a:t>
            </a:r>
            <a:r>
              <a:rPr lang="en-US" sz="1800" b="1" dirty="0" err="1"/>
              <a:t>беше</a:t>
            </a:r>
            <a:r>
              <a:rPr lang="en-US" sz="1800" b="1" dirty="0"/>
              <a:t> </a:t>
            </a:r>
            <a:r>
              <a:rPr lang="en-US" sz="1800" b="1" dirty="0" err="1"/>
              <a:t>применлив</a:t>
            </a:r>
            <a:r>
              <a:rPr lang="en-US" sz="1800" b="1" dirty="0"/>
              <a:t> </a:t>
            </a:r>
            <a:r>
              <a:rPr lang="en-US" sz="1800" b="1" dirty="0" err="1"/>
              <a:t>во</a:t>
            </a:r>
            <a:r>
              <a:rPr lang="en-US" sz="1800" b="1" dirty="0"/>
              <a:t> </a:t>
            </a:r>
            <a:r>
              <a:rPr lang="en-US" sz="1800" b="1" dirty="0" err="1"/>
              <a:t>сите</a:t>
            </a:r>
            <a:r>
              <a:rPr lang="en-US" sz="1800" b="1" dirty="0"/>
              <a:t> </a:t>
            </a:r>
            <a:r>
              <a:rPr lang="en-US" sz="1800" b="1" dirty="0" err="1"/>
              <a:t>области</a:t>
            </a:r>
            <a:r>
              <a:rPr lang="en-US" sz="1800" b="1" dirty="0"/>
              <a:t> </a:t>
            </a:r>
            <a:r>
              <a:rPr lang="en-US" sz="1800" b="1" dirty="0" err="1"/>
              <a:t>на</a:t>
            </a:r>
            <a:r>
              <a:rPr lang="en-US" sz="1800" b="1" dirty="0"/>
              <a:t> </a:t>
            </a:r>
            <a:r>
              <a:rPr lang="en-US" sz="1800" b="1" dirty="0" err="1"/>
              <a:t>руралниот</a:t>
            </a:r>
            <a:r>
              <a:rPr lang="en-US" sz="1800" b="1" dirty="0"/>
              <a:t> </a:t>
            </a:r>
            <a:r>
              <a:rPr lang="en-US" sz="1800" b="1" dirty="0" err="1"/>
              <a:t>развој</a:t>
            </a:r>
            <a:r>
              <a:rPr lang="en-US" sz="1800" b="1" dirty="0"/>
              <a:t> </a:t>
            </a:r>
            <a:r>
              <a:rPr lang="en-US" sz="1800" b="1" dirty="0" err="1"/>
              <a:t>на</a:t>
            </a:r>
            <a:r>
              <a:rPr lang="en-US" sz="1800" b="1" dirty="0"/>
              <a:t> </a:t>
            </a:r>
            <a:r>
              <a:rPr lang="en-US" sz="1800" b="1" dirty="0" err="1"/>
              <a:t>Европската</a:t>
            </a:r>
            <a:r>
              <a:rPr lang="en-US" sz="1800" b="1" dirty="0"/>
              <a:t> </a:t>
            </a:r>
            <a:r>
              <a:rPr lang="en-US" sz="1800" b="1" dirty="0" err="1"/>
              <a:t>заедница</a:t>
            </a:r>
            <a:r>
              <a:rPr lang="en-US" sz="1800" b="1" dirty="0"/>
              <a:t>.</a:t>
            </a:r>
            <a:endParaRPr lang="mk-MK" sz="1800" b="1" dirty="0"/>
          </a:p>
          <a:p>
            <a:pPr marL="203200" indent="0">
              <a:buNone/>
            </a:pPr>
            <a:endParaRPr lang="mk-MK" sz="1800" b="1" dirty="0"/>
          </a:p>
          <a:p>
            <a:pPr marL="203200" indent="0">
              <a:buNone/>
            </a:pPr>
            <a:r>
              <a:rPr lang="en-US" sz="1800" b="1" dirty="0">
                <a:effectLst>
                  <a:outerShdw blurRad="38100" dist="38100" dir="2700000" algn="tl">
                    <a:srgbClr val="000000">
                      <a:alpha val="43137"/>
                    </a:srgbClr>
                  </a:outerShdw>
                </a:effectLst>
              </a:rPr>
              <a:t>ЛЕАДЕР </a:t>
            </a:r>
            <a:r>
              <a:rPr lang="en-US" sz="1800" b="1" dirty="0" err="1">
                <a:effectLst>
                  <a:outerShdw blurRad="38100" dist="38100" dir="2700000" algn="tl">
                    <a:srgbClr val="000000">
                      <a:alpha val="43137"/>
                    </a:srgbClr>
                  </a:outerShdw>
                </a:effectLst>
              </a:rPr>
              <a:t>Оска</a:t>
            </a:r>
            <a:r>
              <a:rPr lang="en-US" sz="1800" b="1" dirty="0">
                <a:effectLst>
                  <a:outerShdw blurRad="38100" dist="38100" dir="2700000" algn="tl">
                    <a:srgbClr val="000000">
                      <a:alpha val="43137"/>
                    </a:srgbClr>
                  </a:outerShdw>
                </a:effectLst>
              </a:rPr>
              <a:t> </a:t>
            </a:r>
            <a:r>
              <a:rPr lang="en-US" sz="1800" b="1" dirty="0"/>
              <a:t>(2007-2013)</a:t>
            </a:r>
            <a:r>
              <a:rPr lang="mk-MK" sz="1800" b="1" dirty="0"/>
              <a:t>.</a:t>
            </a:r>
          </a:p>
          <a:p>
            <a:pPr marL="203200" indent="0">
              <a:buNone/>
            </a:pPr>
            <a:r>
              <a:rPr lang="mk-MK" sz="1800" b="1" dirty="0"/>
              <a:t>ЛЕАДЕР </a:t>
            </a:r>
            <a:r>
              <a:rPr lang="en-US" sz="1800" b="1" dirty="0" err="1"/>
              <a:t>пристапот</a:t>
            </a:r>
            <a:r>
              <a:rPr lang="en-US" sz="1800" b="1" dirty="0"/>
              <a:t> </a:t>
            </a:r>
            <a:r>
              <a:rPr lang="en-US" sz="1800" b="1" dirty="0" err="1"/>
              <a:t>станува</a:t>
            </a:r>
            <a:r>
              <a:rPr lang="en-US" sz="1800" b="1" dirty="0"/>
              <a:t> </a:t>
            </a:r>
            <a:r>
              <a:rPr lang="en-US" sz="1800" b="1" dirty="0" err="1"/>
              <a:t>дел</a:t>
            </a:r>
            <a:r>
              <a:rPr lang="en-US" sz="1800" b="1" dirty="0"/>
              <a:t> </a:t>
            </a:r>
            <a:r>
              <a:rPr lang="en-US" sz="1800" b="1" dirty="0" err="1"/>
              <a:t>од</a:t>
            </a:r>
            <a:r>
              <a:rPr lang="en-US" sz="1800" b="1" dirty="0"/>
              <a:t> </a:t>
            </a:r>
            <a:r>
              <a:rPr lang="en-US" sz="1800" b="1" dirty="0" err="1"/>
              <a:t>Заедничката</a:t>
            </a:r>
            <a:r>
              <a:rPr lang="en-US" sz="1800" b="1" dirty="0"/>
              <a:t> </a:t>
            </a:r>
            <a:r>
              <a:rPr lang="en-US" sz="1800" b="1" dirty="0" err="1"/>
              <a:t>политика</a:t>
            </a:r>
            <a:r>
              <a:rPr lang="en-US" sz="1800" b="1" dirty="0"/>
              <a:t> </a:t>
            </a:r>
            <a:r>
              <a:rPr lang="en-US" sz="1800" b="1" dirty="0" err="1"/>
              <a:t>за</a:t>
            </a:r>
            <a:r>
              <a:rPr lang="en-US" sz="1800" b="1" dirty="0"/>
              <a:t> </a:t>
            </a:r>
            <a:r>
              <a:rPr lang="en-US" sz="1800" b="1" dirty="0" err="1"/>
              <a:t>земјоделство</a:t>
            </a:r>
            <a:r>
              <a:rPr lang="en-US" sz="1800" b="1" dirty="0"/>
              <a:t> и </a:t>
            </a:r>
            <a:r>
              <a:rPr lang="en-US" sz="1800" b="1" dirty="0" err="1"/>
              <a:t>рурален</a:t>
            </a:r>
            <a:r>
              <a:rPr lang="en-US" sz="1800" b="1" dirty="0"/>
              <a:t> </a:t>
            </a:r>
            <a:r>
              <a:rPr lang="en-US" sz="1800" b="1" dirty="0" err="1"/>
              <a:t>развој</a:t>
            </a:r>
            <a:r>
              <a:rPr lang="en-US" sz="1800" b="1" dirty="0"/>
              <a:t>, </a:t>
            </a:r>
            <a:r>
              <a:rPr lang="en-US" sz="1800" b="1" dirty="0" err="1"/>
              <a:t>како</a:t>
            </a:r>
            <a:r>
              <a:rPr lang="en-US" sz="1800" b="1" dirty="0"/>
              <a:t> </a:t>
            </a:r>
            <a:r>
              <a:rPr lang="en-US" sz="1800" b="1" dirty="0" err="1"/>
              <a:t>Оска</a:t>
            </a:r>
            <a:r>
              <a:rPr lang="en-US" sz="1800" b="1" dirty="0"/>
              <a:t> 4 </a:t>
            </a:r>
            <a:r>
              <a:rPr lang="en-US" sz="1800" b="1" dirty="0" err="1"/>
              <a:t>во</a:t>
            </a:r>
            <a:r>
              <a:rPr lang="en-US" sz="1800" b="1" dirty="0"/>
              <a:t> </a:t>
            </a:r>
            <a:r>
              <a:rPr lang="en-US" sz="1800" b="1" dirty="0" err="1"/>
              <a:t>политиката</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dirty="0"/>
              <a:t>.</a:t>
            </a:r>
            <a:endParaRPr lang="mk-MK" sz="1800" dirty="0"/>
          </a:p>
          <a:p>
            <a:pPr marL="203200" indent="0">
              <a:buNone/>
            </a:pPr>
            <a:br>
              <a:rPr lang="en-US" sz="1800" dirty="0"/>
            </a:br>
            <a:r>
              <a:rPr lang="en-US" sz="1800" dirty="0"/>
              <a:t> </a:t>
            </a:r>
            <a:endParaRPr lang="mk-MK" sz="1800" dirty="0"/>
          </a:p>
          <a:p>
            <a:pPr marL="203200" indent="0">
              <a:buNone/>
            </a:pPr>
            <a:r>
              <a:rPr lang="en-US" sz="1800" dirty="0"/>
              <a:t> </a:t>
            </a:r>
            <a:endParaRPr lang="mk-MK" sz="1800" dirty="0"/>
          </a:p>
          <a:p>
            <a:pPr marL="203200" indent="0">
              <a:buNone/>
            </a:pPr>
            <a:r>
              <a:rPr lang="en-US" sz="1800" dirty="0"/>
              <a:t> </a:t>
            </a:r>
            <a:endParaRPr lang="mk-MK" sz="1800"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6021287"/>
            <a:ext cx="787227" cy="516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92464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332656"/>
            <a:ext cx="9144000" cy="6192688"/>
          </a:xfrm>
        </p:spPr>
        <p:txBody>
          <a:bodyPr/>
          <a:lstStyle/>
          <a:p>
            <a:pPr marL="203200" indent="0">
              <a:buNone/>
            </a:pPr>
            <a:endParaRPr lang="mk-MK" sz="1800" dirty="0"/>
          </a:p>
          <a:p>
            <a:pPr marL="203200" indent="0">
              <a:buNone/>
            </a:pPr>
            <a:r>
              <a:rPr lang="mk-MK" sz="1800" dirty="0"/>
              <a:t>      </a:t>
            </a:r>
          </a:p>
          <a:p>
            <a:pPr marL="203200" indent="0">
              <a:buNone/>
            </a:pPr>
            <a:r>
              <a:rPr lang="en-US" sz="1800" b="1" dirty="0" err="1"/>
              <a:t>Од</a:t>
            </a:r>
            <a:r>
              <a:rPr lang="en-US" sz="1800" b="1" dirty="0"/>
              <a:t> 2007 </a:t>
            </a:r>
            <a:r>
              <a:rPr lang="en-US" sz="1800" b="1" dirty="0" err="1"/>
              <a:t>година</a:t>
            </a:r>
            <a:r>
              <a:rPr lang="en-US" sz="1800" b="1" dirty="0"/>
              <a:t> </a:t>
            </a:r>
            <a:r>
              <a:rPr lang="en-US" sz="1800" b="1" i="1" dirty="0">
                <a:effectLst>
                  <a:outerShdw blurRad="38100" dist="38100" dir="2700000" algn="tl">
                    <a:srgbClr val="000000">
                      <a:alpha val="43137"/>
                    </a:srgbClr>
                  </a:outerShdw>
                </a:effectLst>
              </a:rPr>
              <a:t>ЛЕАДЕР</a:t>
            </a:r>
            <a:r>
              <a:rPr lang="en-US" sz="1800" b="1" dirty="0"/>
              <a:t> е </a:t>
            </a:r>
            <a:r>
              <a:rPr lang="en-US" sz="1800" b="1" dirty="0" err="1"/>
              <a:t>вклучен</a:t>
            </a:r>
            <a:r>
              <a:rPr lang="en-US" sz="1800" b="1" dirty="0"/>
              <a:t> </a:t>
            </a:r>
            <a:r>
              <a:rPr lang="en-US" sz="1800" b="1" dirty="0" err="1"/>
              <a:t>во</a:t>
            </a:r>
            <a:r>
              <a:rPr lang="en-US" sz="1800" b="1" dirty="0"/>
              <a:t> </a:t>
            </a:r>
            <a:r>
              <a:rPr lang="en-US" sz="1800" b="1" dirty="0" err="1"/>
              <a:t>Националните</a:t>
            </a:r>
            <a:r>
              <a:rPr lang="en-US" sz="1800" b="1" dirty="0"/>
              <a:t> </a:t>
            </a:r>
            <a:r>
              <a:rPr lang="en-US" sz="1800" b="1" dirty="0" err="1"/>
              <a:t>програми</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b="1" dirty="0"/>
              <a:t> </a:t>
            </a:r>
            <a:r>
              <a:rPr lang="en-US" sz="1800" b="1" dirty="0" err="1"/>
              <a:t>на</a:t>
            </a:r>
            <a:r>
              <a:rPr lang="en-US" sz="1800" b="1" dirty="0"/>
              <a:t> </a:t>
            </a:r>
            <a:r>
              <a:rPr lang="en-US" sz="1800" b="1" dirty="0" err="1"/>
              <a:t>земјите</a:t>
            </a:r>
            <a:r>
              <a:rPr lang="mk-MK" sz="1800" b="1" dirty="0"/>
              <a:t> </a:t>
            </a:r>
            <a:r>
              <a:rPr lang="en-US" sz="1800" b="1" dirty="0" err="1"/>
              <a:t>членки</a:t>
            </a:r>
            <a:r>
              <a:rPr lang="en-US" sz="1800" b="1" dirty="0"/>
              <a:t>.</a:t>
            </a:r>
            <a:endParaRPr lang="mk-MK" sz="1800" b="1" dirty="0"/>
          </a:p>
          <a:p>
            <a:pPr marL="203200" indent="0">
              <a:buNone/>
            </a:pPr>
            <a:r>
              <a:rPr lang="mk-MK" sz="1800" b="1" dirty="0"/>
              <a:t>       </a:t>
            </a:r>
            <a:r>
              <a:rPr lang="en-US" sz="1800" b="1" dirty="0" err="1"/>
              <a:t>Политиките</a:t>
            </a:r>
            <a:r>
              <a:rPr lang="en-US" sz="1800" b="1" dirty="0"/>
              <a:t> </a:t>
            </a:r>
            <a:r>
              <a:rPr lang="en-US" sz="1800" b="1" dirty="0" err="1"/>
              <a:t>за</a:t>
            </a:r>
            <a:r>
              <a:rPr lang="en-US" sz="1800" b="1" dirty="0"/>
              <a:t> </a:t>
            </a:r>
            <a:r>
              <a:rPr lang="en-US" sz="1800" b="1" dirty="0" err="1"/>
              <a:t>рурален</a:t>
            </a:r>
            <a:r>
              <a:rPr lang="en-US" sz="1800" b="1" dirty="0"/>
              <a:t> </a:t>
            </a:r>
            <a:r>
              <a:rPr lang="en-US" sz="1800" b="1" dirty="0" err="1"/>
              <a:t>развој</a:t>
            </a:r>
            <a:r>
              <a:rPr lang="en-US" sz="1800" b="1" dirty="0"/>
              <a:t> </a:t>
            </a:r>
            <a:r>
              <a:rPr lang="en-US" sz="1800" b="1" dirty="0" err="1"/>
              <a:t>на</a:t>
            </a:r>
            <a:r>
              <a:rPr lang="en-US" sz="1800" b="1" dirty="0"/>
              <a:t> </a:t>
            </a:r>
            <a:r>
              <a:rPr lang="en-US" sz="1800" b="1" dirty="0" err="1"/>
              <a:t>Европската</a:t>
            </a:r>
            <a:r>
              <a:rPr lang="en-US" sz="1800" b="1" dirty="0"/>
              <a:t> </a:t>
            </a:r>
            <a:r>
              <a:rPr lang="en-US" sz="1800" b="1" dirty="0" err="1"/>
              <a:t>Унија</a:t>
            </a:r>
            <a:r>
              <a:rPr lang="en-US" sz="1800" b="1" dirty="0"/>
              <a:t> </a:t>
            </a:r>
            <a:r>
              <a:rPr lang="en-US" sz="1800" b="1" dirty="0" err="1"/>
              <a:t>се</a:t>
            </a:r>
            <a:r>
              <a:rPr lang="en-US" sz="1800" b="1" dirty="0"/>
              <a:t> </a:t>
            </a:r>
            <a:r>
              <a:rPr lang="en-US" sz="1800" b="1" dirty="0" err="1"/>
              <a:t>засновани</a:t>
            </a:r>
            <a:r>
              <a:rPr lang="en-US" sz="1800" b="1" dirty="0"/>
              <a:t> </a:t>
            </a:r>
            <a:r>
              <a:rPr lang="en-US" sz="1800" b="1" dirty="0" err="1"/>
              <a:t>на</a:t>
            </a:r>
            <a:r>
              <a:rPr lang="en-US" sz="1800" b="1" dirty="0"/>
              <a:t> </a:t>
            </a:r>
            <a:r>
              <a:rPr lang="en-US" sz="1800" b="1" dirty="0" err="1"/>
              <a:t>три</a:t>
            </a:r>
            <a:r>
              <a:rPr lang="en-US" sz="1800" b="1" dirty="0"/>
              <a:t> </a:t>
            </a:r>
            <a:r>
              <a:rPr lang="en-US" sz="1800" b="1" dirty="0" err="1"/>
              <a:t>теми</a:t>
            </a:r>
            <a:r>
              <a:rPr lang="en-US" sz="1800" b="1" dirty="0"/>
              <a:t>, </a:t>
            </a:r>
            <a:r>
              <a:rPr lang="en-US" sz="1800" b="1" dirty="0" err="1"/>
              <a:t>познати</a:t>
            </a:r>
            <a:r>
              <a:rPr lang="en-US" sz="1800" b="1" dirty="0"/>
              <a:t> </a:t>
            </a:r>
            <a:r>
              <a:rPr lang="en-US" sz="1800" b="1" dirty="0" err="1"/>
              <a:t>како</a:t>
            </a:r>
            <a:r>
              <a:rPr lang="en-US" sz="1800" b="1" dirty="0"/>
              <a:t> „</a:t>
            </a:r>
            <a:r>
              <a:rPr lang="en-US" sz="1800" b="1" dirty="0" err="1"/>
              <a:t>тематски</a:t>
            </a:r>
            <a:r>
              <a:rPr lang="en-US" sz="1800" b="1" dirty="0"/>
              <a:t> </a:t>
            </a:r>
            <a:r>
              <a:rPr lang="en-US" sz="1800" b="1" dirty="0" err="1"/>
              <a:t>оски</a:t>
            </a:r>
            <a:r>
              <a:rPr lang="en-US" sz="1800" b="1" dirty="0"/>
              <a:t>“:</a:t>
            </a:r>
            <a:endParaRPr lang="mk-MK" sz="1800" b="1" dirty="0"/>
          </a:p>
          <a:p>
            <a:pPr marL="203200" indent="0">
              <a:buNone/>
            </a:pPr>
            <a:endParaRPr lang="mk-MK" sz="1800" b="1" dirty="0"/>
          </a:p>
          <a:p>
            <a:pPr marL="546100" lvl="0" indent="-342900">
              <a:buFont typeface="+mj-lt"/>
              <a:buAutoNum type="arabicPeriod"/>
            </a:pPr>
            <a:r>
              <a:rPr lang="mk-MK" sz="1800" b="1" dirty="0"/>
              <a:t>       </a:t>
            </a:r>
            <a:r>
              <a:rPr lang="en-US" sz="1800" b="1" dirty="0" err="1"/>
              <a:t>Подобрување</a:t>
            </a:r>
            <a:r>
              <a:rPr lang="en-US" sz="1800" b="1" dirty="0"/>
              <a:t> </a:t>
            </a:r>
            <a:r>
              <a:rPr lang="en-US" sz="1800" b="1" dirty="0" err="1"/>
              <a:t>на</a:t>
            </a:r>
            <a:r>
              <a:rPr lang="en-US" sz="1800" b="1" dirty="0"/>
              <a:t> </a:t>
            </a:r>
            <a:r>
              <a:rPr lang="en-US" sz="1800" b="1" dirty="0" err="1"/>
              <a:t>конкурентноста</a:t>
            </a:r>
            <a:r>
              <a:rPr lang="en-US" sz="1800" b="1" dirty="0"/>
              <a:t> </a:t>
            </a:r>
            <a:r>
              <a:rPr lang="en-US" sz="1800" b="1" dirty="0" err="1"/>
              <a:t>на</a:t>
            </a:r>
            <a:r>
              <a:rPr lang="en-US" sz="1800" b="1" dirty="0"/>
              <a:t> </a:t>
            </a:r>
            <a:r>
              <a:rPr lang="en-US" sz="1800" b="1" dirty="0" err="1"/>
              <a:t>земјоделскиот</a:t>
            </a:r>
            <a:r>
              <a:rPr lang="en-US" sz="1800" b="1" dirty="0"/>
              <a:t> и </a:t>
            </a:r>
            <a:r>
              <a:rPr lang="en-US" sz="1800" b="1" dirty="0" err="1"/>
              <a:t>шумарскиот</a:t>
            </a:r>
            <a:r>
              <a:rPr lang="en-US" sz="1800" b="1" dirty="0"/>
              <a:t> </a:t>
            </a:r>
            <a:r>
              <a:rPr lang="en-US" sz="1800" b="1" dirty="0" err="1"/>
              <a:t>сектор</a:t>
            </a:r>
            <a:r>
              <a:rPr lang="en-US" sz="1800" b="1" dirty="0"/>
              <a:t>;</a:t>
            </a:r>
            <a:endParaRPr lang="mk-MK" sz="1800" b="1" dirty="0"/>
          </a:p>
          <a:p>
            <a:pPr marL="546100" lvl="0" indent="-342900">
              <a:buFont typeface="+mj-lt"/>
              <a:buAutoNum type="arabicPeriod"/>
            </a:pPr>
            <a:r>
              <a:rPr lang="mk-MK" sz="1800" b="1" dirty="0"/>
              <a:t>       </a:t>
            </a:r>
            <a:r>
              <a:rPr lang="en-US" sz="1800" b="1" dirty="0" err="1"/>
              <a:t>Подобрување</a:t>
            </a:r>
            <a:r>
              <a:rPr lang="en-US" sz="1800" b="1" dirty="0"/>
              <a:t> </a:t>
            </a:r>
            <a:r>
              <a:rPr lang="en-US" sz="1800" b="1" dirty="0" err="1"/>
              <a:t>на</a:t>
            </a:r>
            <a:r>
              <a:rPr lang="en-US" sz="1800" b="1" dirty="0"/>
              <a:t> </a:t>
            </a:r>
            <a:r>
              <a:rPr lang="en-US" sz="1800" b="1" dirty="0" err="1"/>
              <a:t>околината</a:t>
            </a:r>
            <a:r>
              <a:rPr lang="en-US" sz="1800" b="1" dirty="0"/>
              <a:t> и </a:t>
            </a:r>
            <a:r>
              <a:rPr lang="en-US" sz="1800" b="1" dirty="0" err="1"/>
              <a:t>селската</a:t>
            </a:r>
            <a:r>
              <a:rPr lang="en-US" sz="1800" b="1" dirty="0"/>
              <a:t> </a:t>
            </a:r>
            <a:r>
              <a:rPr lang="en-US" sz="1800" b="1" dirty="0" err="1"/>
              <a:t>средина</a:t>
            </a:r>
            <a:r>
              <a:rPr lang="en-US" sz="1800" b="1" dirty="0"/>
              <a:t>;</a:t>
            </a:r>
            <a:endParaRPr lang="mk-MK" sz="1800" b="1" dirty="0"/>
          </a:p>
          <a:p>
            <a:pPr marL="546100" lvl="0" indent="-342900" algn="just">
              <a:buFont typeface="+mj-lt"/>
              <a:buAutoNum type="arabicPeriod"/>
            </a:pPr>
            <a:r>
              <a:rPr lang="mk-MK" sz="1800" b="1" dirty="0"/>
              <a:t>       </a:t>
            </a:r>
            <a:r>
              <a:rPr lang="en-US" sz="1800" b="1" dirty="0" err="1"/>
              <a:t>Подобрување</a:t>
            </a:r>
            <a:r>
              <a:rPr lang="en-US" sz="1800" b="1" dirty="0"/>
              <a:t> </a:t>
            </a:r>
            <a:r>
              <a:rPr lang="en-US" sz="1800" b="1" dirty="0" err="1"/>
              <a:t>на</a:t>
            </a:r>
            <a:r>
              <a:rPr lang="en-US" sz="1800" b="1" dirty="0"/>
              <a:t> </a:t>
            </a:r>
            <a:r>
              <a:rPr lang="en-US" sz="1800" b="1" dirty="0" err="1"/>
              <a:t>квалитетот</a:t>
            </a:r>
            <a:r>
              <a:rPr lang="en-US" sz="1800" b="1" dirty="0"/>
              <a:t> </a:t>
            </a:r>
            <a:r>
              <a:rPr lang="en-US" sz="1800" b="1" dirty="0" err="1"/>
              <a:t>на</a:t>
            </a:r>
            <a:r>
              <a:rPr lang="en-US" sz="1800" b="1" dirty="0"/>
              <a:t> </a:t>
            </a:r>
            <a:r>
              <a:rPr lang="en-US" sz="1800" b="1" dirty="0" err="1"/>
              <a:t>животот</a:t>
            </a:r>
            <a:r>
              <a:rPr lang="en-US" sz="1800" b="1" dirty="0"/>
              <a:t> </a:t>
            </a:r>
            <a:r>
              <a:rPr lang="en-US" sz="1800" b="1" dirty="0" err="1"/>
              <a:t>во</a:t>
            </a:r>
            <a:r>
              <a:rPr lang="en-US" sz="1800" b="1" dirty="0"/>
              <a:t> </a:t>
            </a:r>
            <a:r>
              <a:rPr lang="en-US" sz="1800" b="1" dirty="0" err="1"/>
              <a:t>селски</a:t>
            </a:r>
            <a:r>
              <a:rPr lang="en-US" sz="1800" b="1" dirty="0"/>
              <a:t> </a:t>
            </a:r>
            <a:r>
              <a:rPr lang="en-US" sz="1800" b="1" dirty="0" err="1"/>
              <a:t>подрачја</a:t>
            </a:r>
            <a:r>
              <a:rPr lang="en-US" sz="1800" b="1" dirty="0"/>
              <a:t> и </a:t>
            </a:r>
            <a:r>
              <a:rPr lang="en-US" sz="1800" b="1" dirty="0" err="1"/>
              <a:t>поддршка</a:t>
            </a:r>
            <a:r>
              <a:rPr lang="en-US" sz="1800" b="1" dirty="0"/>
              <a:t> </a:t>
            </a:r>
            <a:r>
              <a:rPr lang="en-US" sz="1800" b="1" dirty="0" err="1"/>
              <a:t>на</a:t>
            </a:r>
            <a:r>
              <a:rPr lang="en-US" sz="1800" b="1" dirty="0"/>
              <a:t> </a:t>
            </a:r>
            <a:endParaRPr lang="mk-MK" sz="1800" b="1" dirty="0"/>
          </a:p>
          <a:p>
            <a:pPr marL="203200" lvl="0" indent="0" algn="just">
              <a:buNone/>
            </a:pPr>
            <a:r>
              <a:rPr lang="mk-MK" sz="1800" b="1" dirty="0"/>
              <a:t>             разновидноста на селското стопанство.              </a:t>
            </a:r>
          </a:p>
          <a:p>
            <a:pPr marL="203200" lvl="0" indent="0">
              <a:buNone/>
            </a:pPr>
            <a:endParaRPr lang="mk-MK" sz="1800" b="1" dirty="0"/>
          </a:p>
          <a:p>
            <a:pPr marL="203200" indent="0">
              <a:buNone/>
            </a:pPr>
            <a:r>
              <a:rPr lang="mk-MK" sz="1800" b="1" dirty="0"/>
              <a:t>       </a:t>
            </a:r>
            <a:r>
              <a:rPr lang="en-US" sz="1800" b="1" dirty="0" err="1"/>
              <a:t>Како</a:t>
            </a:r>
            <a:r>
              <a:rPr lang="en-US" sz="1800" b="1" dirty="0"/>
              <a:t> </a:t>
            </a:r>
            <a:r>
              <a:rPr lang="en-US" sz="1800" b="1" dirty="0" err="1"/>
              <a:t>четврта</a:t>
            </a:r>
            <a:r>
              <a:rPr lang="en-US" sz="1800" b="1" dirty="0"/>
              <a:t> </a:t>
            </a:r>
            <a:r>
              <a:rPr lang="en-US" sz="1800" b="1" dirty="0" err="1"/>
              <a:t>оска</a:t>
            </a:r>
            <a:r>
              <a:rPr lang="en-US" sz="1800" b="1" dirty="0"/>
              <a:t> </a:t>
            </a:r>
            <a:r>
              <a:rPr lang="en-US" sz="1800" b="1" dirty="0" err="1"/>
              <a:t>на</a:t>
            </a:r>
            <a:r>
              <a:rPr lang="en-US" sz="1800" b="1" dirty="0"/>
              <a:t> </a:t>
            </a:r>
            <a:r>
              <a:rPr lang="en-US" sz="1800" b="1" dirty="0" err="1"/>
              <a:t>нив</a:t>
            </a:r>
            <a:r>
              <a:rPr lang="en-US" sz="1800" b="1" dirty="0"/>
              <a:t> </a:t>
            </a:r>
            <a:r>
              <a:rPr lang="en-US" sz="1800" b="1" dirty="0" err="1"/>
              <a:t>се</a:t>
            </a:r>
            <a:r>
              <a:rPr lang="en-US" sz="1800" b="1" dirty="0"/>
              <a:t> </a:t>
            </a:r>
            <a:r>
              <a:rPr lang="en-US" sz="1800" b="1" dirty="0" err="1"/>
              <a:t>надоврзува</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пристапот</a:t>
            </a:r>
            <a:r>
              <a:rPr lang="en-US" sz="1800" b="1" dirty="0"/>
              <a:t> </a:t>
            </a:r>
            <a:r>
              <a:rPr lang="en-US" sz="1800" b="1" dirty="0" err="1"/>
              <a:t>во</a:t>
            </a:r>
            <a:r>
              <a:rPr lang="en-US" sz="1800" b="1" dirty="0"/>
              <a:t> </a:t>
            </a:r>
            <a:r>
              <a:rPr lang="en-US" sz="1800" b="1" dirty="0" err="1"/>
              <a:t>руралниот</a:t>
            </a:r>
            <a:r>
              <a:rPr lang="en-US" sz="1800" b="1" dirty="0"/>
              <a:t> </a:t>
            </a:r>
            <a:r>
              <a:rPr lang="en-US" sz="1800" b="1" dirty="0" err="1"/>
              <a:t>развој</a:t>
            </a:r>
            <a:r>
              <a:rPr lang="en-US" sz="1800" b="1" dirty="0"/>
              <a:t>, </a:t>
            </a:r>
            <a:r>
              <a:rPr lang="en-US" sz="1800" b="1" dirty="0" err="1"/>
              <a:t>кој</a:t>
            </a:r>
            <a:r>
              <a:rPr lang="en-US" sz="1800" b="1" dirty="0"/>
              <a:t> </a:t>
            </a:r>
            <a:r>
              <a:rPr lang="en-US" sz="1800" b="1" dirty="0" err="1"/>
              <a:t>опфаќа</a:t>
            </a:r>
            <a:r>
              <a:rPr lang="en-US" sz="1800" b="1" dirty="0"/>
              <a:t> </a:t>
            </a:r>
            <a:r>
              <a:rPr lang="en-US" sz="1800" b="1" dirty="0" err="1"/>
              <a:t>поединечни</a:t>
            </a:r>
            <a:r>
              <a:rPr lang="en-US" sz="1800" b="1" dirty="0"/>
              <a:t> </a:t>
            </a:r>
            <a:r>
              <a:rPr lang="en-US" sz="1800" b="1" dirty="0" err="1"/>
              <a:t>проекти</a:t>
            </a:r>
            <a:r>
              <a:rPr lang="en-US" sz="1800" b="1" dirty="0"/>
              <a:t> </a:t>
            </a:r>
            <a:r>
              <a:rPr lang="en-US" sz="1800" b="1" dirty="0" err="1"/>
              <a:t>составени</a:t>
            </a:r>
            <a:r>
              <a:rPr lang="en-US" sz="1800" b="1" dirty="0"/>
              <a:t> и </a:t>
            </a:r>
            <a:r>
              <a:rPr lang="en-US" sz="1800" b="1" dirty="0" err="1"/>
              <a:t>применувани</a:t>
            </a:r>
            <a:r>
              <a:rPr lang="en-US" sz="1800" b="1" dirty="0"/>
              <a:t> </a:t>
            </a:r>
            <a:r>
              <a:rPr lang="en-US" sz="1800" b="1" dirty="0" err="1"/>
              <a:t>од</a:t>
            </a:r>
            <a:r>
              <a:rPr lang="en-US" sz="1800" b="1" dirty="0"/>
              <a:t> </a:t>
            </a:r>
            <a:r>
              <a:rPr lang="en-US" sz="1800" b="1" dirty="0" err="1"/>
              <a:t>локални</a:t>
            </a:r>
            <a:r>
              <a:rPr lang="en-US" sz="1800" b="1" dirty="0"/>
              <a:t> </a:t>
            </a:r>
            <a:r>
              <a:rPr lang="en-US" sz="1800" b="1" dirty="0" err="1"/>
              <a:t>партнества</a:t>
            </a:r>
            <a:r>
              <a:rPr lang="en-US" sz="1800" b="1" dirty="0"/>
              <a:t> </a:t>
            </a:r>
            <a:r>
              <a:rPr lang="en-US" sz="1800" b="1" dirty="0" err="1"/>
              <a:t>за</a:t>
            </a:r>
            <a:r>
              <a:rPr lang="en-US" sz="1800" b="1" dirty="0"/>
              <a:t> </a:t>
            </a:r>
            <a:r>
              <a:rPr lang="en-US" sz="1800" b="1" dirty="0" err="1"/>
              <a:t>разрешување</a:t>
            </a:r>
            <a:r>
              <a:rPr lang="en-US" sz="1800" b="1" dirty="0"/>
              <a:t> </a:t>
            </a:r>
            <a:r>
              <a:rPr lang="en-US" sz="1800" b="1" dirty="0" err="1"/>
              <a:t>локални</a:t>
            </a:r>
            <a:r>
              <a:rPr lang="en-US" sz="1800" b="1" dirty="0"/>
              <a:t> </a:t>
            </a:r>
            <a:r>
              <a:rPr lang="en-US" sz="1800" b="1" dirty="0" err="1"/>
              <a:t>проблеми</a:t>
            </a:r>
            <a:r>
              <a:rPr lang="en-US" sz="1800" b="1" dirty="0"/>
              <a:t>.</a:t>
            </a:r>
            <a:endParaRPr lang="mk-MK" sz="1800" b="1" dirty="0"/>
          </a:p>
          <a:p>
            <a:pPr marL="203200" indent="0">
              <a:buNone/>
            </a:pPr>
            <a:br>
              <a:rPr lang="en-US" sz="1800" dirty="0"/>
            </a:br>
            <a:r>
              <a:rPr lang="en-US" sz="1800" dirty="0"/>
              <a:t> </a:t>
            </a:r>
            <a:endParaRPr lang="mk-MK" sz="1800" dirty="0"/>
          </a:p>
          <a:p>
            <a:pPr marL="203200" indent="0">
              <a:buNone/>
            </a:pPr>
            <a:r>
              <a:rPr lang="en-US" sz="1800" dirty="0"/>
              <a:t> </a:t>
            </a:r>
            <a:endParaRPr lang="mk-MK" sz="1800" dirty="0"/>
          </a:p>
          <a:p>
            <a:pPr marL="203200" indent="0">
              <a:buNone/>
            </a:pPr>
            <a:r>
              <a:rPr lang="en-US" sz="1800" dirty="0"/>
              <a:t> </a:t>
            </a:r>
            <a:endParaRPr lang="mk-MK" sz="1800" dirty="0"/>
          </a:p>
          <a:p>
            <a:pPr marL="203200" indent="0">
              <a:buNone/>
            </a:pPr>
            <a:r>
              <a:rPr lang="en-US" sz="1800" dirty="0"/>
              <a:t> </a:t>
            </a:r>
            <a:endParaRPr lang="mk-MK" sz="1800" dirty="0"/>
          </a:p>
          <a:p>
            <a:pPr marL="203200" indent="0">
              <a:buNone/>
            </a:pPr>
            <a:endParaRPr lang="mk-MK"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20700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8680"/>
            <a:ext cx="9144000" cy="1080119"/>
          </a:xfrm>
        </p:spPr>
        <p:txBody>
          <a:bodyPr/>
          <a:lstStyle/>
          <a:p>
            <a:br>
              <a:rPr lang="mk-MK" b="1" dirty="0"/>
            </a:br>
            <a:r>
              <a:rPr lang="mk-MK" b="1" dirty="0"/>
              <a:t>С</a:t>
            </a:r>
            <a:r>
              <a:rPr lang="en-US" b="1" dirty="0"/>
              <a:t>ЕДУМТЕ ГЛАВНИ КАРАКТЕРИСТИКИ НА ЛЕАДЕР</a:t>
            </a:r>
            <a:br>
              <a:rPr lang="mk-MK" sz="2800" dirty="0"/>
            </a:br>
            <a:endParaRPr lang="mk-MK" sz="2800" dirty="0"/>
          </a:p>
        </p:txBody>
      </p:sp>
      <p:sp>
        <p:nvSpPr>
          <p:cNvPr id="3" name="Text Placeholder 2"/>
          <p:cNvSpPr>
            <a:spLocks noGrp="1"/>
          </p:cNvSpPr>
          <p:nvPr>
            <p:ph type="body" idx="1"/>
          </p:nvPr>
        </p:nvSpPr>
        <p:spPr>
          <a:xfrm>
            <a:off x="457200" y="1628800"/>
            <a:ext cx="8229600" cy="4497361"/>
          </a:xfrm>
        </p:spPr>
        <p:txBody>
          <a:bodyPr/>
          <a:lstStyle/>
          <a:p>
            <a:pPr marL="203200" indent="0">
              <a:buNone/>
            </a:pPr>
            <a:r>
              <a:rPr lang="mk-MK" sz="2000" dirty="0"/>
              <a:t>   </a:t>
            </a:r>
          </a:p>
          <a:p>
            <a:pPr marL="203200" indent="0">
              <a:buNone/>
            </a:pPr>
            <a:endParaRPr lang="mk-MK" sz="2000" dirty="0"/>
          </a:p>
          <a:p>
            <a:pPr marL="203200" indent="0">
              <a:buNone/>
            </a:pPr>
            <a:endParaRPr lang="mk-MK" sz="2000" dirty="0"/>
          </a:p>
          <a:p>
            <a:pPr marL="203200" indent="0">
              <a:buNone/>
            </a:pPr>
            <a:r>
              <a:rPr lang="mk-MK" sz="1800" b="1" dirty="0"/>
              <a:t>     </a:t>
            </a:r>
            <a:r>
              <a:rPr lang="en-US" sz="1800" b="1" dirty="0" err="1"/>
              <a:t>Методот</a:t>
            </a:r>
            <a:r>
              <a:rPr lang="en-US" sz="1800" b="1" dirty="0"/>
              <a:t> ЛЕАДЕР е </a:t>
            </a:r>
            <a:r>
              <a:rPr lang="en-US" sz="1800" b="1" dirty="0" err="1"/>
              <a:t>заснован</a:t>
            </a:r>
            <a:r>
              <a:rPr lang="en-US" sz="1800" b="1" dirty="0"/>
              <a:t> </a:t>
            </a:r>
            <a:r>
              <a:rPr lang="en-US" sz="1800" b="1" dirty="0" err="1"/>
              <a:t>на</a:t>
            </a:r>
            <a:r>
              <a:rPr lang="en-US" sz="1800" b="1" dirty="0"/>
              <a:t> </a:t>
            </a:r>
            <a:r>
              <a:rPr lang="en-US" sz="1800" b="1" dirty="0" err="1"/>
              <a:t>седум</a:t>
            </a:r>
            <a:r>
              <a:rPr lang="en-US" sz="1800" b="1" dirty="0"/>
              <a:t> </a:t>
            </a:r>
            <a:r>
              <a:rPr lang="en-US" sz="1800" b="1" dirty="0" err="1"/>
              <a:t>специфични</a:t>
            </a:r>
            <a:r>
              <a:rPr lang="en-US" sz="1800" b="1" dirty="0"/>
              <a:t> </a:t>
            </a:r>
            <a:r>
              <a:rPr lang="en-US" sz="1800" b="1" dirty="0" err="1"/>
              <a:t>карактеристики</a:t>
            </a:r>
            <a:r>
              <a:rPr lang="en-US" sz="1800" b="1" dirty="0"/>
              <a:t>, </a:t>
            </a:r>
            <a:r>
              <a:rPr lang="en-US" sz="1800" b="1" dirty="0" err="1"/>
              <a:t>коишто</a:t>
            </a:r>
            <a:r>
              <a:rPr lang="en-US" sz="1800" b="1" dirty="0"/>
              <a:t> </a:t>
            </a:r>
            <a:r>
              <a:rPr lang="en-US" sz="1800" b="1" dirty="0" err="1"/>
              <a:t>мора</a:t>
            </a:r>
            <a:r>
              <a:rPr lang="en-US" sz="1800" b="1" dirty="0"/>
              <a:t> </a:t>
            </a:r>
            <a:r>
              <a:rPr lang="en-US" sz="1800" b="1" dirty="0" err="1"/>
              <a:t>да</a:t>
            </a:r>
            <a:r>
              <a:rPr lang="en-US" sz="1800" b="1" dirty="0"/>
              <a:t> </a:t>
            </a:r>
            <a:r>
              <a:rPr lang="en-US" sz="1800" b="1" dirty="0" err="1"/>
              <a:t>бидат</a:t>
            </a:r>
            <a:r>
              <a:rPr lang="en-US" sz="1800" b="1" dirty="0"/>
              <a:t> </a:t>
            </a:r>
            <a:r>
              <a:rPr lang="en-US" sz="1800" b="1" dirty="0" err="1"/>
              <a:t>истовремено</a:t>
            </a:r>
            <a:r>
              <a:rPr lang="en-US" sz="1800" b="1" dirty="0"/>
              <a:t>  </a:t>
            </a:r>
            <a:r>
              <a:rPr lang="en-US" sz="1800" b="1" dirty="0" err="1"/>
              <a:t>присутни</a:t>
            </a:r>
            <a:r>
              <a:rPr lang="en-US" sz="1800" b="1" dirty="0"/>
              <a:t>, </a:t>
            </a:r>
            <a:r>
              <a:rPr lang="en-US" sz="1800" b="1" dirty="0" err="1"/>
              <a:t>за</a:t>
            </a:r>
            <a:r>
              <a:rPr lang="en-US" sz="1800" b="1" dirty="0"/>
              <a:t> </a:t>
            </a:r>
            <a:r>
              <a:rPr lang="en-US" sz="1800" b="1" dirty="0" err="1"/>
              <a:t>да</a:t>
            </a:r>
            <a:r>
              <a:rPr lang="en-US" sz="1800" b="1" dirty="0"/>
              <a:t> </a:t>
            </a:r>
            <a:r>
              <a:rPr lang="en-US" sz="1800" b="1" dirty="0" err="1"/>
              <a:t>може</a:t>
            </a:r>
            <a:r>
              <a:rPr lang="en-US" sz="1800" b="1" dirty="0"/>
              <a:t> </a:t>
            </a:r>
            <a:r>
              <a:rPr lang="en-US" sz="1800" b="1" dirty="0" err="1"/>
              <a:t>методот</a:t>
            </a:r>
            <a:r>
              <a:rPr lang="en-US" sz="1800" b="1" dirty="0"/>
              <a:t> </a:t>
            </a:r>
            <a:r>
              <a:rPr lang="en-US" sz="1800" b="1" dirty="0" err="1"/>
              <a:t>да</a:t>
            </a:r>
            <a:r>
              <a:rPr lang="mk-MK" sz="1800" b="1" dirty="0"/>
              <a:t> </a:t>
            </a:r>
            <a:r>
              <a:rPr lang="en-US" sz="1800" b="1" dirty="0" err="1"/>
              <a:t>се</a:t>
            </a:r>
            <a:r>
              <a:rPr lang="en-US" sz="1800" b="1" dirty="0"/>
              <a:t> </a:t>
            </a:r>
            <a:r>
              <a:rPr lang="en-US" sz="1800" b="1" dirty="0" err="1"/>
              <a:t>применува</a:t>
            </a:r>
            <a:r>
              <a:rPr lang="en-US" sz="1800" b="1" dirty="0"/>
              <a:t> </a:t>
            </a:r>
            <a:r>
              <a:rPr lang="en-US" sz="1800" b="1" dirty="0" err="1"/>
              <a:t>правилно</a:t>
            </a:r>
            <a:r>
              <a:rPr lang="en-US" sz="1800" b="1" dirty="0"/>
              <a:t>. </a:t>
            </a:r>
            <a:endParaRPr lang="mk-MK" sz="1800" b="1" dirty="0"/>
          </a:p>
          <a:p>
            <a:pPr marL="203200" indent="0">
              <a:buNone/>
            </a:pPr>
            <a:r>
              <a:rPr lang="mk-MK" sz="1800" b="1" dirty="0"/>
              <a:t>     </a:t>
            </a:r>
            <a:r>
              <a:rPr lang="en-US" sz="1800" b="1" dirty="0" err="1"/>
              <a:t>Токму</a:t>
            </a:r>
            <a:r>
              <a:rPr lang="en-US" sz="1800" b="1" dirty="0"/>
              <a:t> </a:t>
            </a:r>
            <a:r>
              <a:rPr lang="en-US" sz="1800" b="1" dirty="0" err="1"/>
              <a:t>тие</a:t>
            </a:r>
            <a:r>
              <a:rPr lang="en-US" sz="1800" b="1" dirty="0"/>
              <a:t> </a:t>
            </a:r>
            <a:r>
              <a:rPr lang="en-US" sz="1800" b="1" dirty="0" err="1"/>
              <a:t>седум</a:t>
            </a:r>
            <a:r>
              <a:rPr lang="en-US" sz="1800" b="1" dirty="0"/>
              <a:t> </a:t>
            </a:r>
            <a:r>
              <a:rPr lang="en-US" sz="1800" b="1" dirty="0" err="1"/>
              <a:t>карактеристики</a:t>
            </a:r>
            <a:r>
              <a:rPr lang="en-US" sz="1800" b="1" dirty="0"/>
              <a:t> </a:t>
            </a:r>
            <a:r>
              <a:rPr lang="en-US" sz="1800" b="1" dirty="0" err="1"/>
              <a:t>прават</a:t>
            </a:r>
            <a:r>
              <a:rPr lang="en-US" sz="1800" b="1" dirty="0"/>
              <a:t> </a:t>
            </a:r>
            <a:r>
              <a:rPr lang="en-US" sz="1800" b="1" dirty="0" err="1"/>
              <a:t>од</a:t>
            </a:r>
            <a:r>
              <a:rPr lang="en-US" sz="1800" b="1" dirty="0"/>
              <a:t> </a:t>
            </a:r>
            <a:r>
              <a:rPr lang="en-US" sz="1800" b="1" i="1" dirty="0">
                <a:effectLst>
                  <a:outerShdw blurRad="38100" dist="38100" dir="2700000" algn="tl">
                    <a:srgbClr val="000000">
                      <a:alpha val="43137"/>
                    </a:srgbClr>
                  </a:outerShdw>
                </a:effectLst>
              </a:rPr>
              <a:t>ЛЕАДЕР</a:t>
            </a:r>
            <a:r>
              <a:rPr lang="en-US" sz="1800" b="1" dirty="0"/>
              <a:t>  </a:t>
            </a:r>
            <a:r>
              <a:rPr lang="en-US" sz="1800" b="1" dirty="0" err="1"/>
              <a:t>методологија</a:t>
            </a:r>
            <a:r>
              <a:rPr lang="en-US" sz="1800" b="1" dirty="0"/>
              <a:t>,</a:t>
            </a:r>
            <a:r>
              <a:rPr lang="mk-MK" sz="1800" b="1" dirty="0"/>
              <a:t> </a:t>
            </a:r>
            <a:r>
              <a:rPr lang="en-US" sz="1800" b="1" dirty="0"/>
              <a:t>а </a:t>
            </a:r>
            <a:r>
              <a:rPr lang="en-US" sz="1800" b="1" dirty="0" err="1"/>
              <a:t>не</a:t>
            </a:r>
            <a:r>
              <a:rPr lang="en-US" sz="1800" b="1" dirty="0"/>
              <a:t> </a:t>
            </a:r>
            <a:r>
              <a:rPr lang="en-US" sz="1800" b="1" dirty="0" err="1"/>
              <a:t>програма</a:t>
            </a:r>
            <a:r>
              <a:rPr lang="en-US" sz="1800" b="1" dirty="0"/>
              <a:t> </a:t>
            </a:r>
            <a:r>
              <a:rPr lang="en-US" sz="1800" b="1" dirty="0" err="1"/>
              <a:t>за</a:t>
            </a:r>
            <a:r>
              <a:rPr lang="mk-MK" sz="1800" b="1" dirty="0"/>
              <a:t> </a:t>
            </a:r>
            <a:r>
              <a:rPr lang="en-US" sz="1800" b="1" dirty="0" err="1"/>
              <a:t>финансирање</a:t>
            </a:r>
            <a:r>
              <a:rPr lang="en-US" sz="1800" b="1" dirty="0"/>
              <a:t>.</a:t>
            </a:r>
            <a:endParaRPr lang="mk-MK" sz="1800" b="1" dirty="0"/>
          </a:p>
          <a:p>
            <a:pPr marL="203200" indent="0">
              <a:buNone/>
            </a:pPr>
            <a:endParaRPr lang="mk-MK"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09819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1720" y="4437112"/>
            <a:ext cx="1958007" cy="1290265"/>
          </a:xfrm>
        </p:spPr>
        <p:txBody>
          <a:bodyPr>
            <a:normAutofit/>
          </a:bodyPr>
          <a:lstStyle/>
          <a:p>
            <a:br>
              <a:rPr lang="mk-MK" dirty="0"/>
            </a:br>
            <a:endParaRPr lang="mk-MK" dirty="0"/>
          </a:p>
        </p:txBody>
      </p:sp>
      <p:pic>
        <p:nvPicPr>
          <p:cNvPr id="2050" name="Picture 2"/>
          <p:cNvPicPr>
            <a:picLocks noGrp="1" noChangeAspect="1" noChangeArrowheads="1"/>
          </p:cNvPicPr>
          <p:nvPr>
            <p:ph type="pic" idx="2"/>
          </p:nvPr>
        </p:nvPicPr>
        <p:blipFill>
          <a:blip r:embed="rId2">
            <a:extLst>
              <a:ext uri="{28A0092B-C50C-407E-A947-70E740481C1C}">
                <a14:useLocalDpi xmlns:a14="http://schemas.microsoft.com/office/drawing/2010/main" val="0"/>
              </a:ext>
            </a:extLst>
          </a:blip>
          <a:srcRect l="4613" r="4613"/>
          <a:stretch>
            <a:fillRect/>
          </a:stretch>
        </p:blipFill>
        <p:spPr bwMode="auto">
          <a:xfrm>
            <a:off x="1475656" y="1007071"/>
            <a:ext cx="6768751" cy="501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899592" y="188640"/>
            <a:ext cx="3324816" cy="1107996"/>
          </a:xfrm>
          <a:prstGeom prst="rect">
            <a:avLst/>
          </a:prstGeom>
          <a:noFill/>
        </p:spPr>
        <p:txBody>
          <a:bodyPr wrap="square" lIns="91440" tIns="45720" rIns="91440" bIns="45720">
            <a:spAutoFit/>
          </a:bodyPr>
          <a:lstStyle/>
          <a:p>
            <a:pPr lvl="0" algn="ctr"/>
            <a:r>
              <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a:t>ПРИСТАП „ОДДОЛУ- НАГОРЕ“</a:t>
            </a:r>
            <a:endParaRPr lang="mk-MK" b="1" dirty="0"/>
          </a:p>
          <a:p>
            <a:pPr algn="ctr"/>
            <a:endParaRPr lang="en-US" sz="1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8" name="Rectangle 7"/>
          <p:cNvSpPr/>
          <p:nvPr/>
        </p:nvSpPr>
        <p:spPr>
          <a:xfrm>
            <a:off x="3096229" y="3049394"/>
            <a:ext cx="3049233" cy="923330"/>
          </a:xfrm>
          <a:prstGeom prst="rect">
            <a:avLst/>
          </a:prstGeom>
          <a:noFill/>
        </p:spPr>
        <p:txBody>
          <a:bodyPr wrap="none" lIns="91440" tIns="45720" rIns="91440" bIns="45720">
            <a:spAutoFit/>
          </a:bodyPr>
          <a:lstStyle/>
          <a:p>
            <a:pPr algn="ctr"/>
            <a:r>
              <a:rPr lang="mk-MK" sz="5400" b="1" dirty="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ЛЕАДЕР</a:t>
            </a:r>
            <a:endParaRPr lang="en-US" sz="5400" b="1" cap="none" spc="0" dirty="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endParaRPr>
          </a:p>
        </p:txBody>
      </p:sp>
      <p:sp>
        <p:nvSpPr>
          <p:cNvPr id="10" name="Rectangle 9"/>
          <p:cNvSpPr/>
          <p:nvPr/>
        </p:nvSpPr>
        <p:spPr>
          <a:xfrm>
            <a:off x="629129" y="1772816"/>
            <a:ext cx="2552302" cy="523220"/>
          </a:xfrm>
          <a:prstGeom prst="rect">
            <a:avLst/>
          </a:prstGeom>
        </p:spPr>
        <p:txBody>
          <a:bodyPr wrap="square">
            <a:spAutoFit/>
          </a:bodyPr>
          <a:lstStyle/>
          <a:p>
            <a:pPr lvl="0"/>
            <a:r>
              <a:rPr lang="en-US" b="1" dirty="0"/>
              <a:t>ПРИСТАП ЗАСНОВАН НА ТЕРИТОРИЈА</a:t>
            </a:r>
            <a:endParaRPr lang="mk-MK" b="1" dirty="0"/>
          </a:p>
        </p:txBody>
      </p:sp>
      <p:sp>
        <p:nvSpPr>
          <p:cNvPr id="12" name="Rectangle 11"/>
          <p:cNvSpPr/>
          <p:nvPr/>
        </p:nvSpPr>
        <p:spPr>
          <a:xfrm>
            <a:off x="15458" y="4293096"/>
            <a:ext cx="2552302" cy="307777"/>
          </a:xfrm>
          <a:prstGeom prst="rect">
            <a:avLst/>
          </a:prstGeom>
        </p:spPr>
        <p:txBody>
          <a:bodyPr wrap="none">
            <a:spAutoFit/>
          </a:bodyPr>
          <a:lstStyle/>
          <a:p>
            <a:pPr lvl="0"/>
            <a:r>
              <a:rPr lang="en-US" b="1" dirty="0"/>
              <a:t>ЛОКАЛНО  ПАРТНЕРСТВО</a:t>
            </a:r>
            <a:endParaRPr lang="mk-MK" b="1" dirty="0"/>
          </a:p>
        </p:txBody>
      </p:sp>
      <p:sp>
        <p:nvSpPr>
          <p:cNvPr id="14" name="Rectangle 13"/>
          <p:cNvSpPr/>
          <p:nvPr/>
        </p:nvSpPr>
        <p:spPr>
          <a:xfrm>
            <a:off x="629129" y="5717931"/>
            <a:ext cx="3331361" cy="307777"/>
          </a:xfrm>
          <a:prstGeom prst="rect">
            <a:avLst/>
          </a:prstGeom>
        </p:spPr>
        <p:txBody>
          <a:bodyPr wrap="none">
            <a:spAutoFit/>
          </a:bodyPr>
          <a:lstStyle/>
          <a:p>
            <a:pPr lvl="0"/>
            <a:r>
              <a:rPr lang="en-US" b="1" dirty="0"/>
              <a:t>МУЛТИСЕКТОРСКО</a:t>
            </a:r>
            <a:r>
              <a:rPr lang="en-US" sz="1100" b="1" dirty="0"/>
              <a:t> </a:t>
            </a:r>
            <a:r>
              <a:rPr lang="en-US" b="1" dirty="0"/>
              <a:t>ИНТЕГРИРАЊЕ</a:t>
            </a:r>
            <a:endParaRPr lang="mk-MK" b="1" dirty="0"/>
          </a:p>
        </p:txBody>
      </p:sp>
      <p:sp>
        <p:nvSpPr>
          <p:cNvPr id="16" name="Rectangle 15"/>
          <p:cNvSpPr/>
          <p:nvPr/>
        </p:nvSpPr>
        <p:spPr>
          <a:xfrm>
            <a:off x="6150576" y="5147319"/>
            <a:ext cx="1548822" cy="307777"/>
          </a:xfrm>
          <a:prstGeom prst="rect">
            <a:avLst/>
          </a:prstGeom>
        </p:spPr>
        <p:txBody>
          <a:bodyPr wrap="none">
            <a:spAutoFit/>
          </a:bodyPr>
          <a:lstStyle/>
          <a:p>
            <a:pPr lvl="0"/>
            <a:r>
              <a:rPr lang="en-US" b="1" dirty="0"/>
              <a:t>ВМРЕЖУВАЊЕ</a:t>
            </a:r>
            <a:endParaRPr lang="mk-MK" b="1" dirty="0"/>
          </a:p>
        </p:txBody>
      </p:sp>
      <p:sp>
        <p:nvSpPr>
          <p:cNvPr id="18" name="Rectangle 17"/>
          <p:cNvSpPr/>
          <p:nvPr/>
        </p:nvSpPr>
        <p:spPr>
          <a:xfrm>
            <a:off x="5721913" y="1035026"/>
            <a:ext cx="3923928" cy="523220"/>
          </a:xfrm>
          <a:prstGeom prst="rect">
            <a:avLst/>
          </a:prstGeom>
        </p:spPr>
        <p:txBody>
          <a:bodyPr wrap="square">
            <a:spAutoFit/>
          </a:bodyPr>
          <a:lstStyle/>
          <a:p>
            <a:r>
              <a:rPr lang="en-US" b="1" dirty="0"/>
              <a:t> ИНТЕРТЕРИТОРИЈАЛНА И МЕЃУНАРОДНА СОРАБОТКА</a:t>
            </a:r>
            <a:endParaRPr lang="mk-MK" b="1" dirty="0"/>
          </a:p>
        </p:txBody>
      </p:sp>
      <p:sp>
        <p:nvSpPr>
          <p:cNvPr id="21" name="Rectangle 20"/>
          <p:cNvSpPr/>
          <p:nvPr/>
        </p:nvSpPr>
        <p:spPr>
          <a:xfrm>
            <a:off x="6732240" y="3203282"/>
            <a:ext cx="1234633" cy="307777"/>
          </a:xfrm>
          <a:prstGeom prst="rect">
            <a:avLst/>
          </a:prstGeom>
        </p:spPr>
        <p:txBody>
          <a:bodyPr wrap="none">
            <a:spAutoFit/>
          </a:bodyPr>
          <a:lstStyle/>
          <a:p>
            <a:pPr lvl="0"/>
            <a:r>
              <a:rPr lang="en-US" b="1" dirty="0"/>
              <a:t>ИНОВАЦИИ</a:t>
            </a:r>
            <a:endParaRPr lang="mk-MK" b="1" dirty="0"/>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6773" y="5792787"/>
            <a:ext cx="787227" cy="7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7630684"/>
      </p:ext>
    </p:extLst>
  </p:cSld>
  <p:clrMapOvr>
    <a:masterClrMapping/>
  </p:clrMapOvr>
  <p:transition spd="slow">
    <p:wheel spokes="1"/>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1696</TotalTime>
  <Words>4083</Words>
  <Application>Microsoft Office PowerPoint</Application>
  <PresentationFormat>On-screen Show (4:3)</PresentationFormat>
  <Paragraphs>274</Paragraphs>
  <Slides>44</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44</vt:i4>
      </vt:variant>
    </vt:vector>
  </HeadingPairs>
  <TitlesOfParts>
    <vt:vector size="49" baseType="lpstr">
      <vt:lpstr>Arial</vt:lpstr>
      <vt:lpstr>Franklin Gothic</vt:lpstr>
      <vt:lpstr>Calibri</vt:lpstr>
      <vt:lpstr>Office Theme</vt:lpstr>
      <vt:lpstr>1_Office Theme</vt:lpstr>
      <vt:lpstr>PowerPoint Presentation</vt:lpstr>
      <vt:lpstr>ВОВЕД ШТО Е ЛЕАДЕР?</vt:lpstr>
      <vt:lpstr>PowerPoint Presentation</vt:lpstr>
      <vt:lpstr>PowerPoint Presentation</vt:lpstr>
      <vt:lpstr>КРАТОК ИСТОРИЈАТ НА ЛЕАДЕР</vt:lpstr>
      <vt:lpstr>PowerPoint Presentation</vt:lpstr>
      <vt:lpstr>PowerPoint Presentation</vt:lpstr>
      <vt:lpstr> СЕДУМТЕ ГЛАВНИ КАРАКТЕРИСТИКИ НА ЛЕАДЕР </vt:lpstr>
      <vt:lpstr> </vt:lpstr>
      <vt:lpstr> 1. ПРИСТАП „ОДДОЛУ- НАГОРЕ“ </vt:lpstr>
      <vt:lpstr> 2. ПРИСТАП ЗАСНОВАН НА ТЕРИТОРИЈА </vt:lpstr>
      <vt:lpstr> 3. ЛОКАЛНО  ПАРТНЕРСТВО </vt:lpstr>
      <vt:lpstr> 4. МУЛТИСЕКТОРСКО ИНТЕГРИРАЊЕ </vt:lpstr>
      <vt:lpstr> 5. ВМРЕЖУВАЊЕ </vt:lpstr>
      <vt:lpstr> 6. ИНОВАЦИИ </vt:lpstr>
      <vt:lpstr> 7. ИНТЕРТЕРИТОРИЈАЛНА И МЕЃУНАРОДНА СОРАБОТКА </vt:lpstr>
      <vt:lpstr> ЛЕАДЕР ВО РЕПУБЛИКА МАКЕДОНИЈА</vt:lpstr>
      <vt:lpstr>PowerPoint Presentation</vt:lpstr>
      <vt:lpstr>   Локални акциски групи во Македонија </vt:lpstr>
      <vt:lpstr>ШТО Е ЛАГ?</vt:lpstr>
      <vt:lpstr>Што можат да направат ЛАГ-овите</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РЕАЛИЗИРАНИ И АКТИВНИ ПРОЕКТРИ 2015год-2017год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Локална акциона група : ЛАГ-Преспа Буџет: 250$ Времетраање: Мај-Јули 2017 год </vt:lpstr>
      <vt:lpstr>PowerPoint Presentation</vt:lpstr>
      <vt:lpstr>Здружени сили за заеднички интереси</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Анастас</dc:creator>
  <cp:lastModifiedBy>Rec</cp:lastModifiedBy>
  <cp:revision>50</cp:revision>
  <dcterms:modified xsi:type="dcterms:W3CDTF">2017-10-26T07:12:00Z</dcterms:modified>
</cp:coreProperties>
</file>